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6" r:id="rId1"/>
  </p:sldMasterIdLst>
  <p:notesMasterIdLst>
    <p:notesMasterId r:id="rId83"/>
  </p:notesMasterIdLst>
  <p:handoutMasterIdLst>
    <p:handoutMasterId r:id="rId84"/>
  </p:handoutMasterIdLst>
  <p:sldIdLst>
    <p:sldId id="530" r:id="rId2"/>
    <p:sldId id="531" r:id="rId3"/>
    <p:sldId id="532" r:id="rId4"/>
    <p:sldId id="533" r:id="rId5"/>
    <p:sldId id="534" r:id="rId6"/>
    <p:sldId id="535" r:id="rId7"/>
    <p:sldId id="536" r:id="rId8"/>
    <p:sldId id="539" r:id="rId9"/>
    <p:sldId id="540" r:id="rId10"/>
    <p:sldId id="541" r:id="rId11"/>
    <p:sldId id="542" r:id="rId12"/>
    <p:sldId id="543" r:id="rId13"/>
    <p:sldId id="544" r:id="rId14"/>
    <p:sldId id="545" r:id="rId15"/>
    <p:sldId id="546" r:id="rId16"/>
    <p:sldId id="547" r:id="rId17"/>
    <p:sldId id="548" r:id="rId18"/>
    <p:sldId id="549" r:id="rId19"/>
    <p:sldId id="612" r:id="rId20"/>
    <p:sldId id="550" r:id="rId21"/>
    <p:sldId id="551" r:id="rId22"/>
    <p:sldId id="552" r:id="rId23"/>
    <p:sldId id="560" r:id="rId24"/>
    <p:sldId id="561" r:id="rId25"/>
    <p:sldId id="613" r:id="rId26"/>
    <p:sldId id="614" r:id="rId27"/>
    <p:sldId id="615" r:id="rId28"/>
    <p:sldId id="562" r:id="rId29"/>
    <p:sldId id="611" r:id="rId30"/>
    <p:sldId id="563" r:id="rId31"/>
    <p:sldId id="564" r:id="rId32"/>
    <p:sldId id="565" r:id="rId33"/>
    <p:sldId id="567" r:id="rId34"/>
    <p:sldId id="566" r:id="rId35"/>
    <p:sldId id="568" r:id="rId36"/>
    <p:sldId id="616" r:id="rId37"/>
    <p:sldId id="617" r:id="rId38"/>
    <p:sldId id="618" r:id="rId39"/>
    <p:sldId id="619" r:id="rId40"/>
    <p:sldId id="573" r:id="rId41"/>
    <p:sldId id="569" r:id="rId42"/>
    <p:sldId id="570" r:id="rId43"/>
    <p:sldId id="571" r:id="rId44"/>
    <p:sldId id="572" r:id="rId45"/>
    <p:sldId id="574" r:id="rId46"/>
    <p:sldId id="575" r:id="rId47"/>
    <p:sldId id="576" r:id="rId48"/>
    <p:sldId id="577" r:id="rId49"/>
    <p:sldId id="578" r:id="rId50"/>
    <p:sldId id="579" r:id="rId51"/>
    <p:sldId id="580" r:id="rId52"/>
    <p:sldId id="581" r:id="rId53"/>
    <p:sldId id="582" r:id="rId54"/>
    <p:sldId id="583" r:id="rId55"/>
    <p:sldId id="584" r:id="rId56"/>
    <p:sldId id="585" r:id="rId57"/>
    <p:sldId id="586" r:id="rId58"/>
    <p:sldId id="587" r:id="rId59"/>
    <p:sldId id="588" r:id="rId60"/>
    <p:sldId id="589" r:id="rId61"/>
    <p:sldId id="590" r:id="rId62"/>
    <p:sldId id="591" r:id="rId63"/>
    <p:sldId id="592" r:id="rId64"/>
    <p:sldId id="593" r:id="rId65"/>
    <p:sldId id="594" r:id="rId66"/>
    <p:sldId id="595" r:id="rId67"/>
    <p:sldId id="596" r:id="rId68"/>
    <p:sldId id="597" r:id="rId69"/>
    <p:sldId id="598" r:id="rId70"/>
    <p:sldId id="599" r:id="rId71"/>
    <p:sldId id="600" r:id="rId72"/>
    <p:sldId id="601" r:id="rId73"/>
    <p:sldId id="602" r:id="rId74"/>
    <p:sldId id="603" r:id="rId75"/>
    <p:sldId id="604" r:id="rId76"/>
    <p:sldId id="605" r:id="rId77"/>
    <p:sldId id="606" r:id="rId78"/>
    <p:sldId id="607" r:id="rId79"/>
    <p:sldId id="608" r:id="rId80"/>
    <p:sldId id="609" r:id="rId81"/>
    <p:sldId id="610" r:id="rId82"/>
  </p:sldIdLst>
  <p:sldSz cx="9144000" cy="5143500" type="screen16x9"/>
  <p:notesSz cx="6858000" cy="9144000"/>
  <p:custDataLst>
    <p:tags r:id="rId86"/>
  </p:custDataLst>
  <p:defaultTextStyle>
    <a:defPPr>
      <a:defRPr lang="en-US"/>
    </a:defPPr>
    <a:lvl1pPr algn="l" rtl="0" fontAlgn="base">
      <a:spcBef>
        <a:spcPct val="0"/>
      </a:spcBef>
      <a:spcAft>
        <a:spcPct val="0"/>
      </a:spcAft>
      <a:defRPr kern="1200">
        <a:solidFill>
          <a:schemeClr val="tx1"/>
        </a:solidFill>
        <a:latin typeface="Arial" pitchFamily="34" charset="0"/>
        <a:ea typeface="ヒラギノ角ゴ Pro W3" charset="-128"/>
        <a:cs typeface="+mn-cs"/>
      </a:defRPr>
    </a:lvl1pPr>
    <a:lvl2pPr marL="457200" algn="l" rtl="0" fontAlgn="base">
      <a:spcBef>
        <a:spcPct val="0"/>
      </a:spcBef>
      <a:spcAft>
        <a:spcPct val="0"/>
      </a:spcAft>
      <a:defRPr kern="1200">
        <a:solidFill>
          <a:schemeClr val="tx1"/>
        </a:solidFill>
        <a:latin typeface="Arial" pitchFamily="34" charset="0"/>
        <a:ea typeface="ヒラギノ角ゴ Pro W3" charset="-128"/>
        <a:cs typeface="+mn-cs"/>
      </a:defRPr>
    </a:lvl2pPr>
    <a:lvl3pPr marL="914400" algn="l" rtl="0" fontAlgn="base">
      <a:spcBef>
        <a:spcPct val="0"/>
      </a:spcBef>
      <a:spcAft>
        <a:spcPct val="0"/>
      </a:spcAft>
      <a:defRPr kern="1200">
        <a:solidFill>
          <a:schemeClr val="tx1"/>
        </a:solidFill>
        <a:latin typeface="Arial" pitchFamily="34" charset="0"/>
        <a:ea typeface="ヒラギノ角ゴ Pro W3" charset="-128"/>
        <a:cs typeface="+mn-cs"/>
      </a:defRPr>
    </a:lvl3pPr>
    <a:lvl4pPr marL="1371600" algn="l" rtl="0" fontAlgn="base">
      <a:spcBef>
        <a:spcPct val="0"/>
      </a:spcBef>
      <a:spcAft>
        <a:spcPct val="0"/>
      </a:spcAft>
      <a:defRPr kern="1200">
        <a:solidFill>
          <a:schemeClr val="tx1"/>
        </a:solidFill>
        <a:latin typeface="Arial" pitchFamily="34" charset="0"/>
        <a:ea typeface="ヒラギノ角ゴ Pro W3" charset="-128"/>
        <a:cs typeface="+mn-cs"/>
      </a:defRPr>
    </a:lvl4pPr>
    <a:lvl5pPr marL="1828800" algn="l" rtl="0" fontAlgn="base">
      <a:spcBef>
        <a:spcPct val="0"/>
      </a:spcBef>
      <a:spcAft>
        <a:spcPct val="0"/>
      </a:spcAft>
      <a:defRPr kern="1200">
        <a:solidFill>
          <a:schemeClr val="tx1"/>
        </a:solidFill>
        <a:latin typeface="Arial" pitchFamily="34" charset="0"/>
        <a:ea typeface="ヒラギノ角ゴ Pro W3" charset="-128"/>
        <a:cs typeface="+mn-cs"/>
      </a:defRPr>
    </a:lvl5pPr>
    <a:lvl6pPr marL="2286000" algn="l" defTabSz="914400" rtl="0" eaLnBrk="1" latinLnBrk="0" hangingPunct="1">
      <a:defRPr kern="1200">
        <a:solidFill>
          <a:schemeClr val="tx1"/>
        </a:solidFill>
        <a:latin typeface="Arial" pitchFamily="34" charset="0"/>
        <a:ea typeface="ヒラギノ角ゴ Pro W3" charset="-128"/>
        <a:cs typeface="+mn-cs"/>
      </a:defRPr>
    </a:lvl6pPr>
    <a:lvl7pPr marL="2743200" algn="l" defTabSz="914400" rtl="0" eaLnBrk="1" latinLnBrk="0" hangingPunct="1">
      <a:defRPr kern="1200">
        <a:solidFill>
          <a:schemeClr val="tx1"/>
        </a:solidFill>
        <a:latin typeface="Arial" pitchFamily="34" charset="0"/>
        <a:ea typeface="ヒラギノ角ゴ Pro W3" charset="-128"/>
        <a:cs typeface="+mn-cs"/>
      </a:defRPr>
    </a:lvl7pPr>
    <a:lvl8pPr marL="3200400" algn="l" defTabSz="914400" rtl="0" eaLnBrk="1" latinLnBrk="0" hangingPunct="1">
      <a:defRPr kern="1200">
        <a:solidFill>
          <a:schemeClr val="tx1"/>
        </a:solidFill>
        <a:latin typeface="Arial" pitchFamily="34" charset="0"/>
        <a:ea typeface="ヒラギノ角ゴ Pro W3" charset="-128"/>
        <a:cs typeface="+mn-cs"/>
      </a:defRPr>
    </a:lvl8pPr>
    <a:lvl9pPr marL="3657600" algn="l" defTabSz="914400" rtl="0" eaLnBrk="1" latinLnBrk="0" hangingPunct="1">
      <a:defRPr kern="1200">
        <a:solidFill>
          <a:schemeClr val="tx1"/>
        </a:solidFill>
        <a:latin typeface="Arial" pitchFamily="34" charset="0"/>
        <a:ea typeface="ヒラギノ角ゴ Pro W3" charset="-128"/>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4" frameSlides="1"/>
  <p:clrMru>
    <a:srgbClr val="8F5332"/>
    <a:srgbClr val="CD42D9"/>
    <a:srgbClr val="2444C7"/>
    <a:srgbClr val="DDF3FF"/>
    <a:srgbClr val="F79E2C"/>
    <a:srgbClr val="FFFFFF"/>
    <a:srgbClr val="0F103B"/>
    <a:srgbClr val="E3E1FF"/>
    <a:srgbClr val="F0EFFF"/>
    <a:srgbClr val="89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737" autoAdjust="0"/>
    <p:restoredTop sz="91053" autoAdjust="0"/>
  </p:normalViewPr>
  <p:slideViewPr>
    <p:cSldViewPr snapToGrid="0">
      <p:cViewPr varScale="1">
        <p:scale>
          <a:sx n="131" d="100"/>
          <a:sy n="131" d="100"/>
        </p:scale>
        <p:origin x="-272" y="-96"/>
      </p:cViewPr>
      <p:guideLst>
        <p:guide orient="horz" pos="32"/>
        <p:guide pos="5639"/>
      </p:guideLst>
    </p:cSldViewPr>
  </p:slideViewPr>
  <p:outlineViewPr>
    <p:cViewPr>
      <p:scale>
        <a:sx n="33" d="100"/>
        <a:sy n="33" d="100"/>
      </p:scale>
      <p:origin x="296" y="0"/>
    </p:cViewPr>
  </p:outlineViewPr>
  <p:notesTextViewPr>
    <p:cViewPr>
      <p:scale>
        <a:sx n="100" d="100"/>
        <a:sy n="100" d="100"/>
      </p:scale>
      <p:origin x="0" y="0"/>
    </p:cViewPr>
  </p:notesTextViewPr>
  <p:sorterViewPr>
    <p:cViewPr>
      <p:scale>
        <a:sx n="66" d="100"/>
        <a:sy n="66" d="100"/>
      </p:scale>
      <p:origin x="0" y="0"/>
    </p:cViewPr>
  </p:sorterViewPr>
  <p:notesViewPr>
    <p:cSldViewPr snapToGrid="0">
      <p:cViewPr varScale="1">
        <p:scale>
          <a:sx n="100" d="100"/>
          <a:sy n="100" d="100"/>
        </p:scale>
        <p:origin x="-3540" y="-10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90"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notesMaster" Target="notesMasters/notesMaster1.xml"/><Relationship Id="rId84" Type="http://schemas.openxmlformats.org/officeDocument/2006/relationships/handoutMaster" Target="handoutMasters/handoutMaster1.xml"/><Relationship Id="rId85" Type="http://schemas.openxmlformats.org/officeDocument/2006/relationships/printerSettings" Target="printerSettings/printerSettings1.bin"/><Relationship Id="rId86" Type="http://schemas.openxmlformats.org/officeDocument/2006/relationships/tags" Target="tags/tag1.xml"/><Relationship Id="rId87" Type="http://schemas.openxmlformats.org/officeDocument/2006/relationships/presProps" Target="presProps.xml"/><Relationship Id="rId88" Type="http://schemas.openxmlformats.org/officeDocument/2006/relationships/viewProps" Target="viewProps.xml"/><Relationship Id="rId89"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CBC88C9-4DA8-BA44-BF38-E3C936F64EBB}" type="doc">
      <dgm:prSet loTypeId="urn:microsoft.com/office/officeart/2005/8/layout/cycle1" loCatId="" qsTypeId="urn:microsoft.com/office/officeart/2005/8/quickstyle/3D6" qsCatId="3D" csTypeId="urn:microsoft.com/office/officeart/2005/8/colors/accent1_2" csCatId="accent1" phldr="1"/>
      <dgm:spPr/>
      <dgm:t>
        <a:bodyPr/>
        <a:lstStyle/>
        <a:p>
          <a:endParaRPr lang="en-US"/>
        </a:p>
      </dgm:t>
    </dgm:pt>
    <dgm:pt modelId="{3D247C34-89E3-5841-8134-EA59AA7FB3D9}">
      <dgm:prSet phldrT="[Text]"/>
      <dgm:spPr/>
      <dgm:t>
        <a:bodyPr/>
        <a:lstStyle/>
        <a:p>
          <a:r>
            <a:rPr lang="en-US" dirty="0" smtClean="0">
              <a:solidFill>
                <a:schemeClr val="bg1">
                  <a:lumMod val="85000"/>
                </a:schemeClr>
              </a:solidFill>
            </a:rPr>
            <a:t>Develop app</a:t>
          </a:r>
          <a:endParaRPr lang="en-US" dirty="0">
            <a:solidFill>
              <a:schemeClr val="bg1">
                <a:lumMod val="85000"/>
              </a:schemeClr>
            </a:solidFill>
          </a:endParaRPr>
        </a:p>
      </dgm:t>
    </dgm:pt>
    <dgm:pt modelId="{461D477E-D268-E846-B3B2-130ED5553A2C}" type="parTrans" cxnId="{EFEB20B0-16AE-4B47-91E7-8B689CF40EDF}">
      <dgm:prSet/>
      <dgm:spPr/>
      <dgm:t>
        <a:bodyPr/>
        <a:lstStyle/>
        <a:p>
          <a:endParaRPr lang="en-US"/>
        </a:p>
      </dgm:t>
    </dgm:pt>
    <dgm:pt modelId="{41DC7332-3501-CA4F-BF9A-8DA18C43282E}" type="sibTrans" cxnId="{EFEB20B0-16AE-4B47-91E7-8B689CF40EDF}">
      <dgm:prSet/>
      <dgm:spPr/>
      <dgm:t>
        <a:bodyPr/>
        <a:lstStyle/>
        <a:p>
          <a:endParaRPr lang="en-US"/>
        </a:p>
      </dgm:t>
    </dgm:pt>
    <dgm:pt modelId="{D4C7C423-3FA0-E34D-9CC4-D43529A8DF40}">
      <dgm:prSet phldrT="[Text]"/>
      <dgm:spPr/>
      <dgm:t>
        <a:bodyPr/>
        <a:lstStyle/>
        <a:p>
          <a:r>
            <a:rPr lang="en-US" dirty="0" smtClean="0">
              <a:solidFill>
                <a:schemeClr val="bg1">
                  <a:lumMod val="85000"/>
                </a:schemeClr>
              </a:solidFill>
            </a:rPr>
            <a:t>Commit locally</a:t>
          </a:r>
          <a:endParaRPr lang="en-US" dirty="0">
            <a:solidFill>
              <a:schemeClr val="bg1">
                <a:lumMod val="85000"/>
              </a:schemeClr>
            </a:solidFill>
          </a:endParaRPr>
        </a:p>
      </dgm:t>
    </dgm:pt>
    <dgm:pt modelId="{5C0B8718-CD1A-4847-865D-86374B2B6FB0}" type="parTrans" cxnId="{398C2181-55B8-AA47-9A04-C4C8BDEC94AB}">
      <dgm:prSet/>
      <dgm:spPr/>
      <dgm:t>
        <a:bodyPr/>
        <a:lstStyle/>
        <a:p>
          <a:endParaRPr lang="en-US"/>
        </a:p>
      </dgm:t>
    </dgm:pt>
    <dgm:pt modelId="{71AE2CF0-F344-3641-9B99-663F280F94C6}" type="sibTrans" cxnId="{398C2181-55B8-AA47-9A04-C4C8BDEC94AB}">
      <dgm:prSet/>
      <dgm:spPr/>
      <dgm:t>
        <a:bodyPr/>
        <a:lstStyle/>
        <a:p>
          <a:endParaRPr lang="en-US"/>
        </a:p>
      </dgm:t>
    </dgm:pt>
    <dgm:pt modelId="{ED4A90C7-E558-864F-976D-1566067EB983}">
      <dgm:prSet phldrT="[Text]"/>
      <dgm:spPr/>
      <dgm:t>
        <a:bodyPr/>
        <a:lstStyle/>
        <a:p>
          <a:r>
            <a:rPr lang="en-US" dirty="0" err="1" smtClean="0">
              <a:solidFill>
                <a:schemeClr val="bg1">
                  <a:lumMod val="85000"/>
                </a:schemeClr>
              </a:solidFill>
            </a:rPr>
            <a:t>git</a:t>
          </a:r>
          <a:r>
            <a:rPr lang="en-US" dirty="0" smtClean="0">
              <a:solidFill>
                <a:schemeClr val="bg1">
                  <a:lumMod val="85000"/>
                </a:schemeClr>
              </a:solidFill>
            </a:rPr>
            <a:t> add</a:t>
          </a:r>
          <a:endParaRPr lang="en-US" dirty="0">
            <a:solidFill>
              <a:schemeClr val="bg1">
                <a:lumMod val="85000"/>
              </a:schemeClr>
            </a:solidFill>
          </a:endParaRPr>
        </a:p>
      </dgm:t>
    </dgm:pt>
    <dgm:pt modelId="{323878BF-AC61-734A-8FCD-947F6072730C}" type="parTrans" cxnId="{1D7C9EA9-A56E-3A4E-9C87-CE5BDFA19200}">
      <dgm:prSet/>
      <dgm:spPr/>
      <dgm:t>
        <a:bodyPr/>
        <a:lstStyle/>
        <a:p>
          <a:endParaRPr lang="en-US"/>
        </a:p>
      </dgm:t>
    </dgm:pt>
    <dgm:pt modelId="{6874A44F-87D3-9447-A6C0-6AD3DE3D9A0D}" type="sibTrans" cxnId="{1D7C9EA9-A56E-3A4E-9C87-CE5BDFA19200}">
      <dgm:prSet/>
      <dgm:spPr/>
      <dgm:t>
        <a:bodyPr/>
        <a:lstStyle/>
        <a:p>
          <a:endParaRPr lang="en-US"/>
        </a:p>
      </dgm:t>
    </dgm:pt>
    <dgm:pt modelId="{EA8A756C-8283-F242-8644-2FC3154A169F}">
      <dgm:prSet phldrT="[Text]"/>
      <dgm:spPr/>
      <dgm:t>
        <a:bodyPr/>
        <a:lstStyle/>
        <a:p>
          <a:r>
            <a:rPr lang="en-US" dirty="0" smtClean="0">
              <a:solidFill>
                <a:schemeClr val="bg1">
                  <a:lumMod val="85000"/>
                </a:schemeClr>
              </a:solidFill>
            </a:rPr>
            <a:t>Deploy on </a:t>
          </a:r>
          <a:r>
            <a:rPr lang="en-US" dirty="0" err="1" smtClean="0">
              <a:solidFill>
                <a:schemeClr val="bg1">
                  <a:lumMod val="85000"/>
                </a:schemeClr>
              </a:solidFill>
            </a:rPr>
            <a:t>Heroku</a:t>
          </a:r>
          <a:endParaRPr lang="en-US" dirty="0">
            <a:solidFill>
              <a:schemeClr val="bg1">
                <a:lumMod val="85000"/>
              </a:schemeClr>
            </a:solidFill>
          </a:endParaRPr>
        </a:p>
      </dgm:t>
    </dgm:pt>
    <dgm:pt modelId="{976575B4-9EE2-3C4A-BB08-6B7E8FE06E3A}" type="parTrans" cxnId="{74F85DAC-42D5-A749-9718-84788982D09C}">
      <dgm:prSet/>
      <dgm:spPr/>
      <dgm:t>
        <a:bodyPr/>
        <a:lstStyle/>
        <a:p>
          <a:endParaRPr lang="en-US"/>
        </a:p>
      </dgm:t>
    </dgm:pt>
    <dgm:pt modelId="{06C53373-125A-D147-A8D9-8730466D991C}" type="sibTrans" cxnId="{74F85DAC-42D5-A749-9718-84788982D09C}">
      <dgm:prSet/>
      <dgm:spPr/>
      <dgm:t>
        <a:bodyPr/>
        <a:lstStyle/>
        <a:p>
          <a:endParaRPr lang="en-US"/>
        </a:p>
      </dgm:t>
    </dgm:pt>
    <dgm:pt modelId="{F85E8CC2-77C2-1946-A3CB-A90B3A3BEF66}">
      <dgm:prSet phldrT="[Text]"/>
      <dgm:spPr/>
      <dgm:t>
        <a:bodyPr/>
        <a:lstStyle/>
        <a:p>
          <a:r>
            <a:rPr lang="en-US" dirty="0" err="1" smtClean="0">
              <a:solidFill>
                <a:schemeClr val="bg1">
                  <a:lumMod val="85000"/>
                </a:schemeClr>
              </a:solidFill>
            </a:rPr>
            <a:t>git</a:t>
          </a:r>
          <a:r>
            <a:rPr lang="en-US" dirty="0" smtClean="0">
              <a:solidFill>
                <a:schemeClr val="bg1">
                  <a:lumMod val="85000"/>
                </a:schemeClr>
              </a:solidFill>
            </a:rPr>
            <a:t> push </a:t>
          </a:r>
          <a:r>
            <a:rPr lang="en-US" dirty="0" err="1" smtClean="0">
              <a:solidFill>
                <a:schemeClr val="bg1">
                  <a:lumMod val="85000"/>
                </a:schemeClr>
              </a:solidFill>
            </a:rPr>
            <a:t>heroku</a:t>
          </a:r>
          <a:r>
            <a:rPr lang="en-US" dirty="0" smtClean="0">
              <a:solidFill>
                <a:schemeClr val="bg1">
                  <a:lumMod val="85000"/>
                </a:schemeClr>
              </a:solidFill>
            </a:rPr>
            <a:t> master</a:t>
          </a:r>
          <a:endParaRPr lang="en-US" dirty="0">
            <a:solidFill>
              <a:schemeClr val="bg1">
                <a:lumMod val="85000"/>
              </a:schemeClr>
            </a:solidFill>
          </a:endParaRPr>
        </a:p>
      </dgm:t>
    </dgm:pt>
    <dgm:pt modelId="{37F5598C-4577-7645-B81C-59B944F43F7D}" type="parTrans" cxnId="{E723004F-EE3D-7046-BBD9-7CC9E4165046}">
      <dgm:prSet/>
      <dgm:spPr/>
      <dgm:t>
        <a:bodyPr/>
        <a:lstStyle/>
        <a:p>
          <a:endParaRPr lang="en-US"/>
        </a:p>
      </dgm:t>
    </dgm:pt>
    <dgm:pt modelId="{4A2039B0-A8F6-2940-94A2-B5DCBA9AC566}" type="sibTrans" cxnId="{E723004F-EE3D-7046-BBD9-7CC9E4165046}">
      <dgm:prSet/>
      <dgm:spPr/>
      <dgm:t>
        <a:bodyPr/>
        <a:lstStyle/>
        <a:p>
          <a:endParaRPr lang="en-US"/>
        </a:p>
      </dgm:t>
    </dgm:pt>
    <dgm:pt modelId="{4B3851A0-2BF7-6447-9F80-CFCF919C76DD}">
      <dgm:prSet phldrT="[Text]"/>
      <dgm:spPr/>
      <dgm:t>
        <a:bodyPr/>
        <a:lstStyle/>
        <a:p>
          <a:r>
            <a:rPr lang="en-US" dirty="0" err="1" smtClean="0">
              <a:solidFill>
                <a:schemeClr val="bg1">
                  <a:lumMod val="85000"/>
                </a:schemeClr>
              </a:solidFill>
            </a:rPr>
            <a:t>git</a:t>
          </a:r>
          <a:r>
            <a:rPr lang="en-US" dirty="0" smtClean="0">
              <a:solidFill>
                <a:schemeClr val="bg1">
                  <a:lumMod val="85000"/>
                </a:schemeClr>
              </a:solidFill>
            </a:rPr>
            <a:t> commit</a:t>
          </a:r>
          <a:endParaRPr lang="en-US" dirty="0">
            <a:solidFill>
              <a:schemeClr val="bg1">
                <a:lumMod val="85000"/>
              </a:schemeClr>
            </a:solidFill>
          </a:endParaRPr>
        </a:p>
      </dgm:t>
    </dgm:pt>
    <dgm:pt modelId="{DC6B3E50-021E-574C-B4F6-32E9C7E8F757}" type="parTrans" cxnId="{EE78FF99-69C5-F44A-BDED-2B80989036D7}">
      <dgm:prSet/>
      <dgm:spPr/>
      <dgm:t>
        <a:bodyPr/>
        <a:lstStyle/>
        <a:p>
          <a:endParaRPr lang="en-US"/>
        </a:p>
      </dgm:t>
    </dgm:pt>
    <dgm:pt modelId="{E11637D7-B8E6-5249-8A29-66E75ADDD049}" type="sibTrans" cxnId="{EE78FF99-69C5-F44A-BDED-2B80989036D7}">
      <dgm:prSet/>
      <dgm:spPr/>
      <dgm:t>
        <a:bodyPr/>
        <a:lstStyle/>
        <a:p>
          <a:endParaRPr lang="en-US"/>
        </a:p>
      </dgm:t>
    </dgm:pt>
    <dgm:pt modelId="{05E29B57-4380-8048-A154-DDBF5926915E}" type="pres">
      <dgm:prSet presAssocID="{ACBC88C9-4DA8-BA44-BF38-E3C936F64EBB}" presName="cycle" presStyleCnt="0">
        <dgm:presLayoutVars>
          <dgm:dir/>
          <dgm:resizeHandles val="exact"/>
        </dgm:presLayoutVars>
      </dgm:prSet>
      <dgm:spPr/>
      <dgm:t>
        <a:bodyPr/>
        <a:lstStyle/>
        <a:p>
          <a:endParaRPr lang="en-US"/>
        </a:p>
      </dgm:t>
    </dgm:pt>
    <dgm:pt modelId="{340564C3-8421-3B49-8242-E2BB604B2AA6}" type="pres">
      <dgm:prSet presAssocID="{D4C7C423-3FA0-E34D-9CC4-D43529A8DF40}" presName="dummy" presStyleCnt="0"/>
      <dgm:spPr/>
    </dgm:pt>
    <dgm:pt modelId="{DE672AB8-6C7E-D34F-A9C9-512A262C6591}" type="pres">
      <dgm:prSet presAssocID="{D4C7C423-3FA0-E34D-9CC4-D43529A8DF40}" presName="node" presStyleLbl="revTx" presStyleIdx="0" presStyleCnt="3" custRadScaleRad="132496" custRadScaleInc="33617">
        <dgm:presLayoutVars>
          <dgm:bulletEnabled val="1"/>
        </dgm:presLayoutVars>
      </dgm:prSet>
      <dgm:spPr/>
      <dgm:t>
        <a:bodyPr/>
        <a:lstStyle/>
        <a:p>
          <a:endParaRPr lang="en-US"/>
        </a:p>
      </dgm:t>
    </dgm:pt>
    <dgm:pt modelId="{0773F275-9EB8-A741-ADC1-E2CC4D0AEC4E}" type="pres">
      <dgm:prSet presAssocID="{71AE2CF0-F344-3641-9B99-663F280F94C6}" presName="sibTrans" presStyleLbl="node1" presStyleIdx="0" presStyleCnt="3" custLinFactNeighborX="-8016" custLinFactNeighborY="29"/>
      <dgm:spPr/>
      <dgm:t>
        <a:bodyPr/>
        <a:lstStyle/>
        <a:p>
          <a:endParaRPr lang="en-US"/>
        </a:p>
      </dgm:t>
    </dgm:pt>
    <dgm:pt modelId="{5905ACB6-86E9-384D-94CE-C9FA84FE69DA}" type="pres">
      <dgm:prSet presAssocID="{EA8A756C-8283-F242-8644-2FC3154A169F}" presName="dummy" presStyleCnt="0"/>
      <dgm:spPr/>
    </dgm:pt>
    <dgm:pt modelId="{F9BCD27D-4C10-F446-99BD-F514EDDBB0CF}" type="pres">
      <dgm:prSet presAssocID="{EA8A756C-8283-F242-8644-2FC3154A169F}" presName="node" presStyleLbl="revTx" presStyleIdx="1" presStyleCnt="3">
        <dgm:presLayoutVars>
          <dgm:bulletEnabled val="1"/>
        </dgm:presLayoutVars>
      </dgm:prSet>
      <dgm:spPr/>
      <dgm:t>
        <a:bodyPr/>
        <a:lstStyle/>
        <a:p>
          <a:endParaRPr lang="en-US"/>
        </a:p>
      </dgm:t>
    </dgm:pt>
    <dgm:pt modelId="{936291D0-F6CC-5442-99CA-69F71B54E677}" type="pres">
      <dgm:prSet presAssocID="{06C53373-125A-D147-A8D9-8730466D991C}" presName="sibTrans" presStyleLbl="node1" presStyleIdx="1" presStyleCnt="3" custLinFactNeighborX="-4563" custLinFactNeighborY="-2814"/>
      <dgm:spPr/>
      <dgm:t>
        <a:bodyPr/>
        <a:lstStyle/>
        <a:p>
          <a:endParaRPr lang="en-US"/>
        </a:p>
      </dgm:t>
    </dgm:pt>
    <dgm:pt modelId="{50633E2D-9D33-8D4F-AA82-F66BF083A1FF}" type="pres">
      <dgm:prSet presAssocID="{3D247C34-89E3-5841-8134-EA59AA7FB3D9}" presName="dummy" presStyleCnt="0"/>
      <dgm:spPr/>
    </dgm:pt>
    <dgm:pt modelId="{257523D3-0867-6F4B-B294-427B37133F50}" type="pres">
      <dgm:prSet presAssocID="{3D247C34-89E3-5841-8134-EA59AA7FB3D9}" presName="node" presStyleLbl="revTx" presStyleIdx="2" presStyleCnt="3" custRadScaleRad="109435" custRadScaleInc="-14737">
        <dgm:presLayoutVars>
          <dgm:bulletEnabled val="1"/>
        </dgm:presLayoutVars>
      </dgm:prSet>
      <dgm:spPr/>
      <dgm:t>
        <a:bodyPr/>
        <a:lstStyle/>
        <a:p>
          <a:endParaRPr lang="en-US"/>
        </a:p>
      </dgm:t>
    </dgm:pt>
    <dgm:pt modelId="{E2742D80-C546-2344-9DAA-BA08140F59B9}" type="pres">
      <dgm:prSet presAssocID="{41DC7332-3501-CA4F-BF9A-8DA18C43282E}" presName="sibTrans" presStyleLbl="node1" presStyleIdx="2" presStyleCnt="3" custLinFactNeighborX="-10082" custLinFactNeighborY="4511"/>
      <dgm:spPr/>
      <dgm:t>
        <a:bodyPr/>
        <a:lstStyle/>
        <a:p>
          <a:endParaRPr lang="en-US"/>
        </a:p>
      </dgm:t>
    </dgm:pt>
  </dgm:ptLst>
  <dgm:cxnLst>
    <dgm:cxn modelId="{F1EA5704-B7A0-1F41-A358-23D19E525E51}" type="presOf" srcId="{F85E8CC2-77C2-1946-A3CB-A90B3A3BEF66}" destId="{F9BCD27D-4C10-F446-99BD-F514EDDBB0CF}" srcOrd="0" destOrd="1" presId="urn:microsoft.com/office/officeart/2005/8/layout/cycle1"/>
    <dgm:cxn modelId="{8354F2F5-2CE5-F44B-995F-F71557A85FFF}" type="presOf" srcId="{71AE2CF0-F344-3641-9B99-663F280F94C6}" destId="{0773F275-9EB8-A741-ADC1-E2CC4D0AEC4E}" srcOrd="0" destOrd="0" presId="urn:microsoft.com/office/officeart/2005/8/layout/cycle1"/>
    <dgm:cxn modelId="{EE78FF99-69C5-F44A-BDED-2B80989036D7}" srcId="{D4C7C423-3FA0-E34D-9CC4-D43529A8DF40}" destId="{4B3851A0-2BF7-6447-9F80-CFCF919C76DD}" srcOrd="1" destOrd="0" parTransId="{DC6B3E50-021E-574C-B4F6-32E9C7E8F757}" sibTransId="{E11637D7-B8E6-5249-8A29-66E75ADDD049}"/>
    <dgm:cxn modelId="{4BCA5FEA-BFA1-7245-ADD5-8183E001F90E}" type="presOf" srcId="{D4C7C423-3FA0-E34D-9CC4-D43529A8DF40}" destId="{DE672AB8-6C7E-D34F-A9C9-512A262C6591}" srcOrd="0" destOrd="0" presId="urn:microsoft.com/office/officeart/2005/8/layout/cycle1"/>
    <dgm:cxn modelId="{357CED3F-651F-4B45-AC1F-F4A1081CBC90}" type="presOf" srcId="{ED4A90C7-E558-864F-976D-1566067EB983}" destId="{DE672AB8-6C7E-D34F-A9C9-512A262C6591}" srcOrd="0" destOrd="1" presId="urn:microsoft.com/office/officeart/2005/8/layout/cycle1"/>
    <dgm:cxn modelId="{43418CEC-40BC-F14A-A3C8-309092A94119}" type="presOf" srcId="{41DC7332-3501-CA4F-BF9A-8DA18C43282E}" destId="{E2742D80-C546-2344-9DAA-BA08140F59B9}" srcOrd="0" destOrd="0" presId="urn:microsoft.com/office/officeart/2005/8/layout/cycle1"/>
    <dgm:cxn modelId="{CE0100B9-D79F-4F49-8531-977C2876FBD3}" type="presOf" srcId="{06C53373-125A-D147-A8D9-8730466D991C}" destId="{936291D0-F6CC-5442-99CA-69F71B54E677}" srcOrd="0" destOrd="0" presId="urn:microsoft.com/office/officeart/2005/8/layout/cycle1"/>
    <dgm:cxn modelId="{6C205A83-311A-6947-9390-C7409BEEC229}" type="presOf" srcId="{ACBC88C9-4DA8-BA44-BF38-E3C936F64EBB}" destId="{05E29B57-4380-8048-A154-DDBF5926915E}" srcOrd="0" destOrd="0" presId="urn:microsoft.com/office/officeart/2005/8/layout/cycle1"/>
    <dgm:cxn modelId="{E723004F-EE3D-7046-BBD9-7CC9E4165046}" srcId="{EA8A756C-8283-F242-8644-2FC3154A169F}" destId="{F85E8CC2-77C2-1946-A3CB-A90B3A3BEF66}" srcOrd="0" destOrd="0" parTransId="{37F5598C-4577-7645-B81C-59B944F43F7D}" sibTransId="{4A2039B0-A8F6-2940-94A2-B5DCBA9AC566}"/>
    <dgm:cxn modelId="{EFEB20B0-16AE-4B47-91E7-8B689CF40EDF}" srcId="{ACBC88C9-4DA8-BA44-BF38-E3C936F64EBB}" destId="{3D247C34-89E3-5841-8134-EA59AA7FB3D9}" srcOrd="2" destOrd="0" parTransId="{461D477E-D268-E846-B3B2-130ED5553A2C}" sibTransId="{41DC7332-3501-CA4F-BF9A-8DA18C43282E}"/>
    <dgm:cxn modelId="{4E8C7F3F-DDFD-0B4C-B219-CEAF41B3701D}" type="presOf" srcId="{EA8A756C-8283-F242-8644-2FC3154A169F}" destId="{F9BCD27D-4C10-F446-99BD-F514EDDBB0CF}" srcOrd="0" destOrd="0" presId="urn:microsoft.com/office/officeart/2005/8/layout/cycle1"/>
    <dgm:cxn modelId="{DD1CCE8F-B776-0144-AB92-19EF89EF9D5C}" type="presOf" srcId="{3D247C34-89E3-5841-8134-EA59AA7FB3D9}" destId="{257523D3-0867-6F4B-B294-427B37133F50}" srcOrd="0" destOrd="0" presId="urn:microsoft.com/office/officeart/2005/8/layout/cycle1"/>
    <dgm:cxn modelId="{398C2181-55B8-AA47-9A04-C4C8BDEC94AB}" srcId="{ACBC88C9-4DA8-BA44-BF38-E3C936F64EBB}" destId="{D4C7C423-3FA0-E34D-9CC4-D43529A8DF40}" srcOrd="0" destOrd="0" parTransId="{5C0B8718-CD1A-4847-865D-86374B2B6FB0}" sibTransId="{71AE2CF0-F344-3641-9B99-663F280F94C6}"/>
    <dgm:cxn modelId="{74F85DAC-42D5-A749-9718-84788982D09C}" srcId="{ACBC88C9-4DA8-BA44-BF38-E3C936F64EBB}" destId="{EA8A756C-8283-F242-8644-2FC3154A169F}" srcOrd="1" destOrd="0" parTransId="{976575B4-9EE2-3C4A-BB08-6B7E8FE06E3A}" sibTransId="{06C53373-125A-D147-A8D9-8730466D991C}"/>
    <dgm:cxn modelId="{1D7C9EA9-A56E-3A4E-9C87-CE5BDFA19200}" srcId="{D4C7C423-3FA0-E34D-9CC4-D43529A8DF40}" destId="{ED4A90C7-E558-864F-976D-1566067EB983}" srcOrd="0" destOrd="0" parTransId="{323878BF-AC61-734A-8FCD-947F6072730C}" sibTransId="{6874A44F-87D3-9447-A6C0-6AD3DE3D9A0D}"/>
    <dgm:cxn modelId="{C203E348-A6B2-0C4A-BCBC-D0109A83FD5E}" type="presOf" srcId="{4B3851A0-2BF7-6447-9F80-CFCF919C76DD}" destId="{DE672AB8-6C7E-D34F-A9C9-512A262C6591}" srcOrd="0" destOrd="2" presId="urn:microsoft.com/office/officeart/2005/8/layout/cycle1"/>
    <dgm:cxn modelId="{70514227-2E23-DE40-8F67-E393F3D14F76}" type="presParOf" srcId="{05E29B57-4380-8048-A154-DDBF5926915E}" destId="{340564C3-8421-3B49-8242-E2BB604B2AA6}" srcOrd="0" destOrd="0" presId="urn:microsoft.com/office/officeart/2005/8/layout/cycle1"/>
    <dgm:cxn modelId="{4A1353D6-A68B-3341-B1C6-667416CBC601}" type="presParOf" srcId="{05E29B57-4380-8048-A154-DDBF5926915E}" destId="{DE672AB8-6C7E-D34F-A9C9-512A262C6591}" srcOrd="1" destOrd="0" presId="urn:microsoft.com/office/officeart/2005/8/layout/cycle1"/>
    <dgm:cxn modelId="{43D7E6A8-F957-6F44-80EC-327E6B1DBDE4}" type="presParOf" srcId="{05E29B57-4380-8048-A154-DDBF5926915E}" destId="{0773F275-9EB8-A741-ADC1-E2CC4D0AEC4E}" srcOrd="2" destOrd="0" presId="urn:microsoft.com/office/officeart/2005/8/layout/cycle1"/>
    <dgm:cxn modelId="{EF1E71AA-4DE3-2E4A-8201-07E617D18F8E}" type="presParOf" srcId="{05E29B57-4380-8048-A154-DDBF5926915E}" destId="{5905ACB6-86E9-384D-94CE-C9FA84FE69DA}" srcOrd="3" destOrd="0" presId="urn:microsoft.com/office/officeart/2005/8/layout/cycle1"/>
    <dgm:cxn modelId="{167B462F-4BEE-1C4C-BB43-6E595B4C3DEF}" type="presParOf" srcId="{05E29B57-4380-8048-A154-DDBF5926915E}" destId="{F9BCD27D-4C10-F446-99BD-F514EDDBB0CF}" srcOrd="4" destOrd="0" presId="urn:microsoft.com/office/officeart/2005/8/layout/cycle1"/>
    <dgm:cxn modelId="{9A91A418-6FD3-3A44-A5D3-779F9E9BDB8D}" type="presParOf" srcId="{05E29B57-4380-8048-A154-DDBF5926915E}" destId="{936291D0-F6CC-5442-99CA-69F71B54E677}" srcOrd="5" destOrd="0" presId="urn:microsoft.com/office/officeart/2005/8/layout/cycle1"/>
    <dgm:cxn modelId="{28E3503B-3E22-A244-8D1A-4F8BAEF73A5A}" type="presParOf" srcId="{05E29B57-4380-8048-A154-DDBF5926915E}" destId="{50633E2D-9D33-8D4F-AA82-F66BF083A1FF}" srcOrd="6" destOrd="0" presId="urn:microsoft.com/office/officeart/2005/8/layout/cycle1"/>
    <dgm:cxn modelId="{0E2B8386-02CD-794C-AF79-12384E9C0B9E}" type="presParOf" srcId="{05E29B57-4380-8048-A154-DDBF5926915E}" destId="{257523D3-0867-6F4B-B294-427B37133F50}" srcOrd="7" destOrd="0" presId="urn:microsoft.com/office/officeart/2005/8/layout/cycle1"/>
    <dgm:cxn modelId="{C0A2F556-88B4-C24C-9460-F41F1240D53C}" type="presParOf" srcId="{05E29B57-4380-8048-A154-DDBF5926915E}" destId="{E2742D80-C546-2344-9DAA-BA08140F59B9}" srcOrd="8" destOrd="0" presId="urn:microsoft.com/office/officeart/2005/8/layout/cycle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CBC88C9-4DA8-BA44-BF38-E3C936F64EBB}" type="doc">
      <dgm:prSet loTypeId="urn:microsoft.com/office/officeart/2005/8/layout/cycle1" loCatId="" qsTypeId="urn:microsoft.com/office/officeart/2005/8/quickstyle/3D6" qsCatId="3D" csTypeId="urn:microsoft.com/office/officeart/2005/8/colors/accent1_2" csCatId="accent1" phldr="1"/>
      <dgm:spPr/>
      <dgm:t>
        <a:bodyPr/>
        <a:lstStyle/>
        <a:p>
          <a:endParaRPr lang="en-US"/>
        </a:p>
      </dgm:t>
    </dgm:pt>
    <dgm:pt modelId="{3D247C34-89E3-5841-8134-EA59AA7FB3D9}">
      <dgm:prSet phldrT="[Text]"/>
      <dgm:spPr/>
      <dgm:t>
        <a:bodyPr/>
        <a:lstStyle/>
        <a:p>
          <a:r>
            <a:rPr lang="en-US" dirty="0" smtClean="0">
              <a:solidFill>
                <a:schemeClr val="bg1">
                  <a:lumMod val="85000"/>
                </a:schemeClr>
              </a:solidFill>
            </a:rPr>
            <a:t>Develop app</a:t>
          </a:r>
          <a:endParaRPr lang="en-US" dirty="0">
            <a:solidFill>
              <a:schemeClr val="bg1">
                <a:lumMod val="85000"/>
              </a:schemeClr>
            </a:solidFill>
          </a:endParaRPr>
        </a:p>
      </dgm:t>
    </dgm:pt>
    <dgm:pt modelId="{461D477E-D268-E846-B3B2-130ED5553A2C}" type="parTrans" cxnId="{EFEB20B0-16AE-4B47-91E7-8B689CF40EDF}">
      <dgm:prSet/>
      <dgm:spPr/>
      <dgm:t>
        <a:bodyPr/>
        <a:lstStyle/>
        <a:p>
          <a:endParaRPr lang="en-US"/>
        </a:p>
      </dgm:t>
    </dgm:pt>
    <dgm:pt modelId="{41DC7332-3501-CA4F-BF9A-8DA18C43282E}" type="sibTrans" cxnId="{EFEB20B0-16AE-4B47-91E7-8B689CF40EDF}">
      <dgm:prSet/>
      <dgm:spPr/>
      <dgm:t>
        <a:bodyPr/>
        <a:lstStyle/>
        <a:p>
          <a:endParaRPr lang="en-US"/>
        </a:p>
      </dgm:t>
    </dgm:pt>
    <dgm:pt modelId="{D4C7C423-3FA0-E34D-9CC4-D43529A8DF40}">
      <dgm:prSet phldrT="[Text]"/>
      <dgm:spPr/>
      <dgm:t>
        <a:bodyPr/>
        <a:lstStyle/>
        <a:p>
          <a:r>
            <a:rPr lang="en-US" dirty="0" smtClean="0">
              <a:solidFill>
                <a:schemeClr val="bg1">
                  <a:lumMod val="85000"/>
                </a:schemeClr>
              </a:solidFill>
            </a:rPr>
            <a:t>Commit locally</a:t>
          </a:r>
          <a:endParaRPr lang="en-US" dirty="0">
            <a:solidFill>
              <a:schemeClr val="bg1">
                <a:lumMod val="85000"/>
              </a:schemeClr>
            </a:solidFill>
          </a:endParaRPr>
        </a:p>
      </dgm:t>
    </dgm:pt>
    <dgm:pt modelId="{5C0B8718-CD1A-4847-865D-86374B2B6FB0}" type="parTrans" cxnId="{398C2181-55B8-AA47-9A04-C4C8BDEC94AB}">
      <dgm:prSet/>
      <dgm:spPr/>
      <dgm:t>
        <a:bodyPr/>
        <a:lstStyle/>
        <a:p>
          <a:endParaRPr lang="en-US"/>
        </a:p>
      </dgm:t>
    </dgm:pt>
    <dgm:pt modelId="{71AE2CF0-F344-3641-9B99-663F280F94C6}" type="sibTrans" cxnId="{398C2181-55B8-AA47-9A04-C4C8BDEC94AB}">
      <dgm:prSet/>
      <dgm:spPr/>
      <dgm:t>
        <a:bodyPr/>
        <a:lstStyle/>
        <a:p>
          <a:endParaRPr lang="en-US"/>
        </a:p>
      </dgm:t>
    </dgm:pt>
    <dgm:pt modelId="{ED4A90C7-E558-864F-976D-1566067EB983}">
      <dgm:prSet phldrT="[Text]"/>
      <dgm:spPr/>
      <dgm:t>
        <a:bodyPr/>
        <a:lstStyle/>
        <a:p>
          <a:r>
            <a:rPr lang="en-US" dirty="0" err="1" smtClean="0">
              <a:solidFill>
                <a:schemeClr val="bg1">
                  <a:lumMod val="85000"/>
                </a:schemeClr>
              </a:solidFill>
            </a:rPr>
            <a:t>git</a:t>
          </a:r>
          <a:r>
            <a:rPr lang="en-US" dirty="0" smtClean="0">
              <a:solidFill>
                <a:schemeClr val="bg1">
                  <a:lumMod val="85000"/>
                </a:schemeClr>
              </a:solidFill>
            </a:rPr>
            <a:t> add</a:t>
          </a:r>
          <a:endParaRPr lang="en-US" dirty="0">
            <a:solidFill>
              <a:schemeClr val="bg1">
                <a:lumMod val="85000"/>
              </a:schemeClr>
            </a:solidFill>
          </a:endParaRPr>
        </a:p>
      </dgm:t>
    </dgm:pt>
    <dgm:pt modelId="{323878BF-AC61-734A-8FCD-947F6072730C}" type="parTrans" cxnId="{1D7C9EA9-A56E-3A4E-9C87-CE5BDFA19200}">
      <dgm:prSet/>
      <dgm:spPr/>
      <dgm:t>
        <a:bodyPr/>
        <a:lstStyle/>
        <a:p>
          <a:endParaRPr lang="en-US"/>
        </a:p>
      </dgm:t>
    </dgm:pt>
    <dgm:pt modelId="{6874A44F-87D3-9447-A6C0-6AD3DE3D9A0D}" type="sibTrans" cxnId="{1D7C9EA9-A56E-3A4E-9C87-CE5BDFA19200}">
      <dgm:prSet/>
      <dgm:spPr/>
      <dgm:t>
        <a:bodyPr/>
        <a:lstStyle/>
        <a:p>
          <a:endParaRPr lang="en-US"/>
        </a:p>
      </dgm:t>
    </dgm:pt>
    <dgm:pt modelId="{EA8A756C-8283-F242-8644-2FC3154A169F}">
      <dgm:prSet phldrT="[Text]"/>
      <dgm:spPr/>
      <dgm:t>
        <a:bodyPr/>
        <a:lstStyle/>
        <a:p>
          <a:r>
            <a:rPr lang="en-US" dirty="0" smtClean="0">
              <a:solidFill>
                <a:schemeClr val="bg1">
                  <a:lumMod val="85000"/>
                </a:schemeClr>
              </a:solidFill>
            </a:rPr>
            <a:t>Deploy on </a:t>
          </a:r>
          <a:r>
            <a:rPr lang="en-US" dirty="0" err="1" smtClean="0">
              <a:solidFill>
                <a:schemeClr val="bg1">
                  <a:lumMod val="85000"/>
                </a:schemeClr>
              </a:solidFill>
            </a:rPr>
            <a:t>Heroku</a:t>
          </a:r>
          <a:endParaRPr lang="en-US" dirty="0">
            <a:solidFill>
              <a:schemeClr val="bg1">
                <a:lumMod val="85000"/>
              </a:schemeClr>
            </a:solidFill>
          </a:endParaRPr>
        </a:p>
      </dgm:t>
    </dgm:pt>
    <dgm:pt modelId="{976575B4-9EE2-3C4A-BB08-6B7E8FE06E3A}" type="parTrans" cxnId="{74F85DAC-42D5-A749-9718-84788982D09C}">
      <dgm:prSet/>
      <dgm:spPr/>
      <dgm:t>
        <a:bodyPr/>
        <a:lstStyle/>
        <a:p>
          <a:endParaRPr lang="en-US"/>
        </a:p>
      </dgm:t>
    </dgm:pt>
    <dgm:pt modelId="{06C53373-125A-D147-A8D9-8730466D991C}" type="sibTrans" cxnId="{74F85DAC-42D5-A749-9718-84788982D09C}">
      <dgm:prSet/>
      <dgm:spPr/>
      <dgm:t>
        <a:bodyPr/>
        <a:lstStyle/>
        <a:p>
          <a:endParaRPr lang="en-US"/>
        </a:p>
      </dgm:t>
    </dgm:pt>
    <dgm:pt modelId="{F85E8CC2-77C2-1946-A3CB-A90B3A3BEF66}">
      <dgm:prSet phldrT="[Text]"/>
      <dgm:spPr/>
      <dgm:t>
        <a:bodyPr/>
        <a:lstStyle/>
        <a:p>
          <a:r>
            <a:rPr lang="en-US" dirty="0" err="1" smtClean="0">
              <a:solidFill>
                <a:schemeClr val="bg1">
                  <a:lumMod val="85000"/>
                </a:schemeClr>
              </a:solidFill>
            </a:rPr>
            <a:t>git</a:t>
          </a:r>
          <a:r>
            <a:rPr lang="en-US" dirty="0" smtClean="0">
              <a:solidFill>
                <a:schemeClr val="bg1">
                  <a:lumMod val="85000"/>
                </a:schemeClr>
              </a:solidFill>
            </a:rPr>
            <a:t> push </a:t>
          </a:r>
          <a:r>
            <a:rPr lang="en-US" dirty="0" err="1" smtClean="0">
              <a:solidFill>
                <a:schemeClr val="bg1">
                  <a:lumMod val="85000"/>
                </a:schemeClr>
              </a:solidFill>
            </a:rPr>
            <a:t>heroku</a:t>
          </a:r>
          <a:r>
            <a:rPr lang="en-US" dirty="0" smtClean="0">
              <a:solidFill>
                <a:schemeClr val="bg1">
                  <a:lumMod val="85000"/>
                </a:schemeClr>
              </a:solidFill>
            </a:rPr>
            <a:t> master</a:t>
          </a:r>
          <a:endParaRPr lang="en-US" dirty="0">
            <a:solidFill>
              <a:schemeClr val="bg1">
                <a:lumMod val="85000"/>
              </a:schemeClr>
            </a:solidFill>
          </a:endParaRPr>
        </a:p>
      </dgm:t>
    </dgm:pt>
    <dgm:pt modelId="{37F5598C-4577-7645-B81C-59B944F43F7D}" type="parTrans" cxnId="{E723004F-EE3D-7046-BBD9-7CC9E4165046}">
      <dgm:prSet/>
      <dgm:spPr/>
      <dgm:t>
        <a:bodyPr/>
        <a:lstStyle/>
        <a:p>
          <a:endParaRPr lang="en-US"/>
        </a:p>
      </dgm:t>
    </dgm:pt>
    <dgm:pt modelId="{4A2039B0-A8F6-2940-94A2-B5DCBA9AC566}" type="sibTrans" cxnId="{E723004F-EE3D-7046-BBD9-7CC9E4165046}">
      <dgm:prSet/>
      <dgm:spPr/>
      <dgm:t>
        <a:bodyPr/>
        <a:lstStyle/>
        <a:p>
          <a:endParaRPr lang="en-US"/>
        </a:p>
      </dgm:t>
    </dgm:pt>
    <dgm:pt modelId="{4B3851A0-2BF7-6447-9F80-CFCF919C76DD}">
      <dgm:prSet phldrT="[Text]"/>
      <dgm:spPr/>
      <dgm:t>
        <a:bodyPr/>
        <a:lstStyle/>
        <a:p>
          <a:r>
            <a:rPr lang="en-US" dirty="0" err="1" smtClean="0">
              <a:solidFill>
                <a:schemeClr val="bg1">
                  <a:lumMod val="85000"/>
                </a:schemeClr>
              </a:solidFill>
            </a:rPr>
            <a:t>git</a:t>
          </a:r>
          <a:r>
            <a:rPr lang="en-US" dirty="0" smtClean="0">
              <a:solidFill>
                <a:schemeClr val="bg1">
                  <a:lumMod val="85000"/>
                </a:schemeClr>
              </a:solidFill>
            </a:rPr>
            <a:t> commit</a:t>
          </a:r>
          <a:endParaRPr lang="en-US" dirty="0">
            <a:solidFill>
              <a:schemeClr val="bg1">
                <a:lumMod val="85000"/>
              </a:schemeClr>
            </a:solidFill>
          </a:endParaRPr>
        </a:p>
      </dgm:t>
    </dgm:pt>
    <dgm:pt modelId="{DC6B3E50-021E-574C-B4F6-32E9C7E8F757}" type="parTrans" cxnId="{EE78FF99-69C5-F44A-BDED-2B80989036D7}">
      <dgm:prSet/>
      <dgm:spPr/>
      <dgm:t>
        <a:bodyPr/>
        <a:lstStyle/>
        <a:p>
          <a:endParaRPr lang="en-US"/>
        </a:p>
      </dgm:t>
    </dgm:pt>
    <dgm:pt modelId="{E11637D7-B8E6-5249-8A29-66E75ADDD049}" type="sibTrans" cxnId="{EE78FF99-69C5-F44A-BDED-2B80989036D7}">
      <dgm:prSet/>
      <dgm:spPr/>
      <dgm:t>
        <a:bodyPr/>
        <a:lstStyle/>
        <a:p>
          <a:endParaRPr lang="en-US"/>
        </a:p>
      </dgm:t>
    </dgm:pt>
    <dgm:pt modelId="{B0B985D0-2DAA-8E47-A1E7-0A9D837F5EB5}">
      <dgm:prSet phldrT="[Text]"/>
      <dgm:spPr/>
      <dgm:t>
        <a:bodyPr/>
        <a:lstStyle/>
        <a:p>
          <a:r>
            <a:rPr lang="en-US" dirty="0" smtClean="0">
              <a:solidFill>
                <a:schemeClr val="bg1">
                  <a:lumMod val="85000"/>
                </a:schemeClr>
              </a:solidFill>
            </a:rPr>
            <a:t>Acceptance &amp; unit testing</a:t>
          </a:r>
          <a:endParaRPr lang="en-US" dirty="0">
            <a:solidFill>
              <a:schemeClr val="bg1">
                <a:lumMod val="85000"/>
              </a:schemeClr>
            </a:solidFill>
          </a:endParaRPr>
        </a:p>
      </dgm:t>
    </dgm:pt>
    <dgm:pt modelId="{003791C4-AC54-F245-A4F8-F224AA5758F3}" type="parTrans" cxnId="{E85C8599-27E2-F04F-952A-28443795E095}">
      <dgm:prSet/>
      <dgm:spPr/>
      <dgm:t>
        <a:bodyPr/>
        <a:lstStyle/>
        <a:p>
          <a:endParaRPr lang="en-US"/>
        </a:p>
      </dgm:t>
    </dgm:pt>
    <dgm:pt modelId="{907829EC-FB77-A540-9593-733B1F28568F}" type="sibTrans" cxnId="{E85C8599-27E2-F04F-952A-28443795E095}">
      <dgm:prSet/>
      <dgm:spPr/>
      <dgm:t>
        <a:bodyPr/>
        <a:lstStyle/>
        <a:p>
          <a:endParaRPr lang="en-US"/>
        </a:p>
      </dgm:t>
    </dgm:pt>
    <dgm:pt modelId="{A68B2827-D849-2C49-AF1C-2AAC6FB88842}">
      <dgm:prSet phldrT="[Text]"/>
      <dgm:spPr/>
      <dgm:t>
        <a:bodyPr/>
        <a:lstStyle/>
        <a:p>
          <a:r>
            <a:rPr lang="en-US" dirty="0" smtClean="0">
              <a:solidFill>
                <a:schemeClr val="bg1">
                  <a:lumMod val="85000"/>
                </a:schemeClr>
              </a:solidFill>
            </a:rPr>
            <a:t>Integration testing</a:t>
          </a:r>
          <a:endParaRPr lang="en-US" dirty="0">
            <a:solidFill>
              <a:schemeClr val="bg1">
                <a:lumMod val="85000"/>
              </a:schemeClr>
            </a:solidFill>
          </a:endParaRPr>
        </a:p>
      </dgm:t>
    </dgm:pt>
    <dgm:pt modelId="{D5509E0C-E60C-FD41-B355-A2072BF31D29}" type="parTrans" cxnId="{C93EA306-9DB0-124F-88EC-E34E48CBBA9F}">
      <dgm:prSet/>
      <dgm:spPr/>
      <dgm:t>
        <a:bodyPr/>
        <a:lstStyle/>
        <a:p>
          <a:endParaRPr lang="en-US"/>
        </a:p>
      </dgm:t>
    </dgm:pt>
    <dgm:pt modelId="{72CF3640-9153-2641-852F-94A815B19039}" type="sibTrans" cxnId="{C93EA306-9DB0-124F-88EC-E34E48CBBA9F}">
      <dgm:prSet/>
      <dgm:spPr/>
      <dgm:t>
        <a:bodyPr/>
        <a:lstStyle/>
        <a:p>
          <a:endParaRPr lang="en-US"/>
        </a:p>
      </dgm:t>
    </dgm:pt>
    <dgm:pt modelId="{05E29B57-4380-8048-A154-DDBF5926915E}" type="pres">
      <dgm:prSet presAssocID="{ACBC88C9-4DA8-BA44-BF38-E3C936F64EBB}" presName="cycle" presStyleCnt="0">
        <dgm:presLayoutVars>
          <dgm:dir/>
          <dgm:resizeHandles val="exact"/>
        </dgm:presLayoutVars>
      </dgm:prSet>
      <dgm:spPr/>
      <dgm:t>
        <a:bodyPr/>
        <a:lstStyle/>
        <a:p>
          <a:endParaRPr lang="en-US"/>
        </a:p>
      </dgm:t>
    </dgm:pt>
    <dgm:pt modelId="{340564C3-8421-3B49-8242-E2BB604B2AA6}" type="pres">
      <dgm:prSet presAssocID="{D4C7C423-3FA0-E34D-9CC4-D43529A8DF40}" presName="dummy" presStyleCnt="0"/>
      <dgm:spPr/>
    </dgm:pt>
    <dgm:pt modelId="{DE672AB8-6C7E-D34F-A9C9-512A262C6591}" type="pres">
      <dgm:prSet presAssocID="{D4C7C423-3FA0-E34D-9CC4-D43529A8DF40}" presName="node" presStyleLbl="revTx" presStyleIdx="0" presStyleCnt="4" custRadScaleRad="111102" custRadScaleInc="49115">
        <dgm:presLayoutVars>
          <dgm:bulletEnabled val="1"/>
        </dgm:presLayoutVars>
      </dgm:prSet>
      <dgm:spPr/>
      <dgm:t>
        <a:bodyPr/>
        <a:lstStyle/>
        <a:p>
          <a:endParaRPr lang="en-US"/>
        </a:p>
      </dgm:t>
    </dgm:pt>
    <dgm:pt modelId="{0773F275-9EB8-A741-ADC1-E2CC4D0AEC4E}" type="pres">
      <dgm:prSet presAssocID="{71AE2CF0-F344-3641-9B99-663F280F94C6}" presName="sibTrans" presStyleLbl="node1" presStyleIdx="0" presStyleCnt="4" custLinFactNeighborX="-7834" custLinFactNeighborY="4513"/>
      <dgm:spPr/>
      <dgm:t>
        <a:bodyPr/>
        <a:lstStyle/>
        <a:p>
          <a:endParaRPr lang="en-US"/>
        </a:p>
      </dgm:t>
    </dgm:pt>
    <dgm:pt modelId="{CC87F704-BEF8-2045-89D3-75710495A6BD}" type="pres">
      <dgm:prSet presAssocID="{A68B2827-D849-2C49-AF1C-2AAC6FB88842}" presName="dummy" presStyleCnt="0"/>
      <dgm:spPr/>
    </dgm:pt>
    <dgm:pt modelId="{091F1C24-7555-8F47-922A-A6C544033FF0}" type="pres">
      <dgm:prSet presAssocID="{A68B2827-D849-2C49-AF1C-2AAC6FB88842}" presName="node" presStyleLbl="revTx" presStyleIdx="1" presStyleCnt="4" custRadScaleRad="112778" custRadScaleInc="-661">
        <dgm:presLayoutVars>
          <dgm:bulletEnabled val="1"/>
        </dgm:presLayoutVars>
      </dgm:prSet>
      <dgm:spPr/>
      <dgm:t>
        <a:bodyPr/>
        <a:lstStyle/>
        <a:p>
          <a:endParaRPr lang="en-US"/>
        </a:p>
      </dgm:t>
    </dgm:pt>
    <dgm:pt modelId="{09A8EB93-C16B-8F48-BF50-2DF7F6A0599B}" type="pres">
      <dgm:prSet presAssocID="{72CF3640-9153-2641-852F-94A815B19039}" presName="sibTrans" presStyleLbl="node1" presStyleIdx="1" presStyleCnt="4" custLinFactNeighborX="-1719" custLinFactNeighborY="-13031"/>
      <dgm:spPr/>
      <dgm:t>
        <a:bodyPr/>
        <a:lstStyle/>
        <a:p>
          <a:endParaRPr lang="en-US"/>
        </a:p>
      </dgm:t>
    </dgm:pt>
    <dgm:pt modelId="{5905ACB6-86E9-384D-94CE-C9FA84FE69DA}" type="pres">
      <dgm:prSet presAssocID="{EA8A756C-8283-F242-8644-2FC3154A169F}" presName="dummy" presStyleCnt="0"/>
      <dgm:spPr/>
    </dgm:pt>
    <dgm:pt modelId="{F9BCD27D-4C10-F446-99BD-F514EDDBB0CF}" type="pres">
      <dgm:prSet presAssocID="{EA8A756C-8283-F242-8644-2FC3154A169F}" presName="node" presStyleLbl="revTx" presStyleIdx="2" presStyleCnt="4" custRadScaleRad="101185" custRadScaleInc="10481">
        <dgm:presLayoutVars>
          <dgm:bulletEnabled val="1"/>
        </dgm:presLayoutVars>
      </dgm:prSet>
      <dgm:spPr/>
      <dgm:t>
        <a:bodyPr/>
        <a:lstStyle/>
        <a:p>
          <a:endParaRPr lang="en-US"/>
        </a:p>
      </dgm:t>
    </dgm:pt>
    <dgm:pt modelId="{936291D0-F6CC-5442-99CA-69F71B54E677}" type="pres">
      <dgm:prSet presAssocID="{06C53373-125A-D147-A8D9-8730466D991C}" presName="sibTrans" presStyleLbl="node1" presStyleIdx="2" presStyleCnt="4" custLinFactNeighborX="7558" custLinFactNeighborY="861"/>
      <dgm:spPr/>
      <dgm:t>
        <a:bodyPr/>
        <a:lstStyle/>
        <a:p>
          <a:endParaRPr lang="en-US"/>
        </a:p>
      </dgm:t>
    </dgm:pt>
    <dgm:pt modelId="{50633E2D-9D33-8D4F-AA82-F66BF083A1FF}" type="pres">
      <dgm:prSet presAssocID="{3D247C34-89E3-5841-8134-EA59AA7FB3D9}" presName="dummy" presStyleCnt="0"/>
      <dgm:spPr/>
    </dgm:pt>
    <dgm:pt modelId="{257523D3-0867-6F4B-B294-427B37133F50}" type="pres">
      <dgm:prSet presAssocID="{3D247C34-89E3-5841-8134-EA59AA7FB3D9}" presName="node" presStyleLbl="revTx" presStyleIdx="3" presStyleCnt="4" custRadScaleRad="108795" custRadScaleInc="-16646">
        <dgm:presLayoutVars>
          <dgm:bulletEnabled val="1"/>
        </dgm:presLayoutVars>
      </dgm:prSet>
      <dgm:spPr/>
      <dgm:t>
        <a:bodyPr/>
        <a:lstStyle/>
        <a:p>
          <a:endParaRPr lang="en-US"/>
        </a:p>
      </dgm:t>
    </dgm:pt>
    <dgm:pt modelId="{E2742D80-C546-2344-9DAA-BA08140F59B9}" type="pres">
      <dgm:prSet presAssocID="{41DC7332-3501-CA4F-BF9A-8DA18C43282E}" presName="sibTrans" presStyleLbl="node1" presStyleIdx="3" presStyleCnt="4" custLinFactNeighborX="159" custLinFactNeighborY="17393"/>
      <dgm:spPr/>
      <dgm:t>
        <a:bodyPr/>
        <a:lstStyle/>
        <a:p>
          <a:endParaRPr lang="en-US"/>
        </a:p>
      </dgm:t>
    </dgm:pt>
  </dgm:ptLst>
  <dgm:cxnLst>
    <dgm:cxn modelId="{EFEB20B0-16AE-4B47-91E7-8B689CF40EDF}" srcId="{ACBC88C9-4DA8-BA44-BF38-E3C936F64EBB}" destId="{3D247C34-89E3-5841-8134-EA59AA7FB3D9}" srcOrd="3" destOrd="0" parTransId="{461D477E-D268-E846-B3B2-130ED5553A2C}" sibTransId="{41DC7332-3501-CA4F-BF9A-8DA18C43282E}"/>
    <dgm:cxn modelId="{758C06DB-85F4-6442-861A-3927E73955BD}" type="presOf" srcId="{ACBC88C9-4DA8-BA44-BF38-E3C936F64EBB}" destId="{05E29B57-4380-8048-A154-DDBF5926915E}" srcOrd="0" destOrd="0" presId="urn:microsoft.com/office/officeart/2005/8/layout/cycle1"/>
    <dgm:cxn modelId="{E723004F-EE3D-7046-BBD9-7CC9E4165046}" srcId="{EA8A756C-8283-F242-8644-2FC3154A169F}" destId="{F85E8CC2-77C2-1946-A3CB-A90B3A3BEF66}" srcOrd="0" destOrd="0" parTransId="{37F5598C-4577-7645-B81C-59B944F43F7D}" sibTransId="{4A2039B0-A8F6-2940-94A2-B5DCBA9AC566}"/>
    <dgm:cxn modelId="{74F85DAC-42D5-A749-9718-84788982D09C}" srcId="{ACBC88C9-4DA8-BA44-BF38-E3C936F64EBB}" destId="{EA8A756C-8283-F242-8644-2FC3154A169F}" srcOrd="2" destOrd="0" parTransId="{976575B4-9EE2-3C4A-BB08-6B7E8FE06E3A}" sibTransId="{06C53373-125A-D147-A8D9-8730466D991C}"/>
    <dgm:cxn modelId="{073B287B-8086-4949-A47E-6D240A43F49F}" type="presOf" srcId="{A68B2827-D849-2C49-AF1C-2AAC6FB88842}" destId="{091F1C24-7555-8F47-922A-A6C544033FF0}" srcOrd="0" destOrd="0" presId="urn:microsoft.com/office/officeart/2005/8/layout/cycle1"/>
    <dgm:cxn modelId="{04C6E6E1-DB1D-FA42-9A09-659765BA5FD1}" type="presOf" srcId="{06C53373-125A-D147-A8D9-8730466D991C}" destId="{936291D0-F6CC-5442-99CA-69F71B54E677}" srcOrd="0" destOrd="0" presId="urn:microsoft.com/office/officeart/2005/8/layout/cycle1"/>
    <dgm:cxn modelId="{53B7B1D2-9163-B54A-B199-298671D066E1}" type="presOf" srcId="{EA8A756C-8283-F242-8644-2FC3154A169F}" destId="{F9BCD27D-4C10-F446-99BD-F514EDDBB0CF}" srcOrd="0" destOrd="0" presId="urn:microsoft.com/office/officeart/2005/8/layout/cycle1"/>
    <dgm:cxn modelId="{FD710153-EA02-F947-94A2-6E7545A99E83}" type="presOf" srcId="{41DC7332-3501-CA4F-BF9A-8DA18C43282E}" destId="{E2742D80-C546-2344-9DAA-BA08140F59B9}" srcOrd="0" destOrd="0" presId="urn:microsoft.com/office/officeart/2005/8/layout/cycle1"/>
    <dgm:cxn modelId="{5BC92361-8819-6446-B8AC-DD605194E943}" type="presOf" srcId="{3D247C34-89E3-5841-8134-EA59AA7FB3D9}" destId="{257523D3-0867-6F4B-B294-427B37133F50}" srcOrd="0" destOrd="0" presId="urn:microsoft.com/office/officeart/2005/8/layout/cycle1"/>
    <dgm:cxn modelId="{59673B33-2F59-5D42-938F-1BCD49950610}" type="presOf" srcId="{4B3851A0-2BF7-6447-9F80-CFCF919C76DD}" destId="{DE672AB8-6C7E-D34F-A9C9-512A262C6591}" srcOrd="0" destOrd="2" presId="urn:microsoft.com/office/officeart/2005/8/layout/cycle1"/>
    <dgm:cxn modelId="{F7758118-F3A9-BB4D-90F2-A2724042A171}" type="presOf" srcId="{ED4A90C7-E558-864F-976D-1566067EB983}" destId="{DE672AB8-6C7E-D34F-A9C9-512A262C6591}" srcOrd="0" destOrd="1" presId="urn:microsoft.com/office/officeart/2005/8/layout/cycle1"/>
    <dgm:cxn modelId="{27472856-99CD-A441-AFD3-8C3B3FECE8AA}" type="presOf" srcId="{F85E8CC2-77C2-1946-A3CB-A90B3A3BEF66}" destId="{F9BCD27D-4C10-F446-99BD-F514EDDBB0CF}" srcOrd="0" destOrd="1" presId="urn:microsoft.com/office/officeart/2005/8/layout/cycle1"/>
    <dgm:cxn modelId="{334AD17A-A376-AF40-BA76-F409FA22A6C8}" type="presOf" srcId="{B0B985D0-2DAA-8E47-A1E7-0A9D837F5EB5}" destId="{257523D3-0867-6F4B-B294-427B37133F50}" srcOrd="0" destOrd="1" presId="urn:microsoft.com/office/officeart/2005/8/layout/cycle1"/>
    <dgm:cxn modelId="{27950C40-0027-3049-8AFE-6B57377B7923}" type="presOf" srcId="{D4C7C423-3FA0-E34D-9CC4-D43529A8DF40}" destId="{DE672AB8-6C7E-D34F-A9C9-512A262C6591}" srcOrd="0" destOrd="0" presId="urn:microsoft.com/office/officeart/2005/8/layout/cycle1"/>
    <dgm:cxn modelId="{EE78FF99-69C5-F44A-BDED-2B80989036D7}" srcId="{D4C7C423-3FA0-E34D-9CC4-D43529A8DF40}" destId="{4B3851A0-2BF7-6447-9F80-CFCF919C76DD}" srcOrd="1" destOrd="0" parTransId="{DC6B3E50-021E-574C-B4F6-32E9C7E8F757}" sibTransId="{E11637D7-B8E6-5249-8A29-66E75ADDD049}"/>
    <dgm:cxn modelId="{13508E0E-B800-6D4D-AD00-825B34FD7FD1}" type="presOf" srcId="{72CF3640-9153-2641-852F-94A815B19039}" destId="{09A8EB93-C16B-8F48-BF50-2DF7F6A0599B}" srcOrd="0" destOrd="0" presId="urn:microsoft.com/office/officeart/2005/8/layout/cycle1"/>
    <dgm:cxn modelId="{1D7C9EA9-A56E-3A4E-9C87-CE5BDFA19200}" srcId="{D4C7C423-3FA0-E34D-9CC4-D43529A8DF40}" destId="{ED4A90C7-E558-864F-976D-1566067EB983}" srcOrd="0" destOrd="0" parTransId="{323878BF-AC61-734A-8FCD-947F6072730C}" sibTransId="{6874A44F-87D3-9447-A6C0-6AD3DE3D9A0D}"/>
    <dgm:cxn modelId="{6C821096-5D6D-2642-82F7-4D48EA8B2301}" type="presOf" srcId="{71AE2CF0-F344-3641-9B99-663F280F94C6}" destId="{0773F275-9EB8-A741-ADC1-E2CC4D0AEC4E}" srcOrd="0" destOrd="0" presId="urn:microsoft.com/office/officeart/2005/8/layout/cycle1"/>
    <dgm:cxn modelId="{E85C8599-27E2-F04F-952A-28443795E095}" srcId="{3D247C34-89E3-5841-8134-EA59AA7FB3D9}" destId="{B0B985D0-2DAA-8E47-A1E7-0A9D837F5EB5}" srcOrd="0" destOrd="0" parTransId="{003791C4-AC54-F245-A4F8-F224AA5758F3}" sibTransId="{907829EC-FB77-A540-9593-733B1F28568F}"/>
    <dgm:cxn modelId="{398C2181-55B8-AA47-9A04-C4C8BDEC94AB}" srcId="{ACBC88C9-4DA8-BA44-BF38-E3C936F64EBB}" destId="{D4C7C423-3FA0-E34D-9CC4-D43529A8DF40}" srcOrd="0" destOrd="0" parTransId="{5C0B8718-CD1A-4847-865D-86374B2B6FB0}" sibTransId="{71AE2CF0-F344-3641-9B99-663F280F94C6}"/>
    <dgm:cxn modelId="{C93EA306-9DB0-124F-88EC-E34E48CBBA9F}" srcId="{ACBC88C9-4DA8-BA44-BF38-E3C936F64EBB}" destId="{A68B2827-D849-2C49-AF1C-2AAC6FB88842}" srcOrd="1" destOrd="0" parTransId="{D5509E0C-E60C-FD41-B355-A2072BF31D29}" sibTransId="{72CF3640-9153-2641-852F-94A815B19039}"/>
    <dgm:cxn modelId="{C38F693B-432A-D64B-9F25-35B6CE967FB8}" type="presParOf" srcId="{05E29B57-4380-8048-A154-DDBF5926915E}" destId="{340564C3-8421-3B49-8242-E2BB604B2AA6}" srcOrd="0" destOrd="0" presId="urn:microsoft.com/office/officeart/2005/8/layout/cycle1"/>
    <dgm:cxn modelId="{A05E4C76-F81A-A84D-A2B2-A396F8918ABC}" type="presParOf" srcId="{05E29B57-4380-8048-A154-DDBF5926915E}" destId="{DE672AB8-6C7E-D34F-A9C9-512A262C6591}" srcOrd="1" destOrd="0" presId="urn:microsoft.com/office/officeart/2005/8/layout/cycle1"/>
    <dgm:cxn modelId="{AE4DA76E-CC17-1D41-942E-E3A09583C856}" type="presParOf" srcId="{05E29B57-4380-8048-A154-DDBF5926915E}" destId="{0773F275-9EB8-A741-ADC1-E2CC4D0AEC4E}" srcOrd="2" destOrd="0" presId="urn:microsoft.com/office/officeart/2005/8/layout/cycle1"/>
    <dgm:cxn modelId="{1B06E635-3844-584D-BE6D-D4BA6E381738}" type="presParOf" srcId="{05E29B57-4380-8048-A154-DDBF5926915E}" destId="{CC87F704-BEF8-2045-89D3-75710495A6BD}" srcOrd="3" destOrd="0" presId="urn:microsoft.com/office/officeart/2005/8/layout/cycle1"/>
    <dgm:cxn modelId="{30512131-E3E1-894A-A4F0-AFE27F011337}" type="presParOf" srcId="{05E29B57-4380-8048-A154-DDBF5926915E}" destId="{091F1C24-7555-8F47-922A-A6C544033FF0}" srcOrd="4" destOrd="0" presId="urn:microsoft.com/office/officeart/2005/8/layout/cycle1"/>
    <dgm:cxn modelId="{66FD22AF-A2B8-994D-976F-0FB1976B5FF0}" type="presParOf" srcId="{05E29B57-4380-8048-A154-DDBF5926915E}" destId="{09A8EB93-C16B-8F48-BF50-2DF7F6A0599B}" srcOrd="5" destOrd="0" presId="urn:microsoft.com/office/officeart/2005/8/layout/cycle1"/>
    <dgm:cxn modelId="{1CAE5280-7A79-544E-A744-D8805C529C1D}" type="presParOf" srcId="{05E29B57-4380-8048-A154-DDBF5926915E}" destId="{5905ACB6-86E9-384D-94CE-C9FA84FE69DA}" srcOrd="6" destOrd="0" presId="urn:microsoft.com/office/officeart/2005/8/layout/cycle1"/>
    <dgm:cxn modelId="{C63A8493-03D6-3A4E-9E3C-F4B74BAACC2D}" type="presParOf" srcId="{05E29B57-4380-8048-A154-DDBF5926915E}" destId="{F9BCD27D-4C10-F446-99BD-F514EDDBB0CF}" srcOrd="7" destOrd="0" presId="urn:microsoft.com/office/officeart/2005/8/layout/cycle1"/>
    <dgm:cxn modelId="{0710FA00-70D4-C045-AD61-FD1EA8A28FB1}" type="presParOf" srcId="{05E29B57-4380-8048-A154-DDBF5926915E}" destId="{936291D0-F6CC-5442-99CA-69F71B54E677}" srcOrd="8" destOrd="0" presId="urn:microsoft.com/office/officeart/2005/8/layout/cycle1"/>
    <dgm:cxn modelId="{F564D85F-7B68-A04A-8E88-9E98F2E75066}" type="presParOf" srcId="{05E29B57-4380-8048-A154-DDBF5926915E}" destId="{50633E2D-9D33-8D4F-AA82-F66BF083A1FF}" srcOrd="9" destOrd="0" presId="urn:microsoft.com/office/officeart/2005/8/layout/cycle1"/>
    <dgm:cxn modelId="{51DE2B2B-79B4-0145-A039-035BC5B4A151}" type="presParOf" srcId="{05E29B57-4380-8048-A154-DDBF5926915E}" destId="{257523D3-0867-6F4B-B294-427B37133F50}" srcOrd="10" destOrd="0" presId="urn:microsoft.com/office/officeart/2005/8/layout/cycle1"/>
    <dgm:cxn modelId="{C61A989B-2BE2-3B48-8A51-8F2EF48B4ABA}" type="presParOf" srcId="{05E29B57-4380-8048-A154-DDBF5926915E}" destId="{E2742D80-C546-2344-9DAA-BA08140F59B9}" srcOrd="11" destOrd="0" presId="urn:microsoft.com/office/officeart/2005/8/layout/cycle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CBC88C9-4DA8-BA44-BF38-E3C936F64EBB}" type="doc">
      <dgm:prSet loTypeId="urn:microsoft.com/office/officeart/2005/8/layout/cycle1" loCatId="" qsTypeId="urn:microsoft.com/office/officeart/2005/8/quickstyle/3D6" qsCatId="3D" csTypeId="urn:microsoft.com/office/officeart/2005/8/colors/accent1_2" csCatId="accent1" phldr="1"/>
      <dgm:spPr/>
      <dgm:t>
        <a:bodyPr/>
        <a:lstStyle/>
        <a:p>
          <a:endParaRPr lang="en-US"/>
        </a:p>
      </dgm:t>
    </dgm:pt>
    <dgm:pt modelId="{3D247C34-89E3-5841-8134-EA59AA7FB3D9}">
      <dgm:prSet phldrT="[Text]"/>
      <dgm:spPr/>
      <dgm:t>
        <a:bodyPr/>
        <a:lstStyle/>
        <a:p>
          <a:r>
            <a:rPr lang="en-US" dirty="0" smtClean="0"/>
            <a:t>Develop app</a:t>
          </a:r>
          <a:endParaRPr lang="en-US" dirty="0"/>
        </a:p>
      </dgm:t>
    </dgm:pt>
    <dgm:pt modelId="{461D477E-D268-E846-B3B2-130ED5553A2C}" type="parTrans" cxnId="{EFEB20B0-16AE-4B47-91E7-8B689CF40EDF}">
      <dgm:prSet/>
      <dgm:spPr/>
      <dgm:t>
        <a:bodyPr/>
        <a:lstStyle/>
        <a:p>
          <a:endParaRPr lang="en-US"/>
        </a:p>
      </dgm:t>
    </dgm:pt>
    <dgm:pt modelId="{41DC7332-3501-CA4F-BF9A-8DA18C43282E}" type="sibTrans" cxnId="{EFEB20B0-16AE-4B47-91E7-8B689CF40EDF}">
      <dgm:prSet/>
      <dgm:spPr/>
      <dgm:t>
        <a:bodyPr/>
        <a:lstStyle/>
        <a:p>
          <a:endParaRPr lang="en-US"/>
        </a:p>
      </dgm:t>
    </dgm:pt>
    <dgm:pt modelId="{D4C7C423-3FA0-E34D-9CC4-D43529A8DF40}">
      <dgm:prSet phldrT="[Text]"/>
      <dgm:spPr/>
      <dgm:t>
        <a:bodyPr/>
        <a:lstStyle/>
        <a:p>
          <a:r>
            <a:rPr lang="en-US" dirty="0" smtClean="0"/>
            <a:t>Commit locally</a:t>
          </a:r>
          <a:endParaRPr lang="en-US" dirty="0"/>
        </a:p>
      </dgm:t>
    </dgm:pt>
    <dgm:pt modelId="{5C0B8718-CD1A-4847-865D-86374B2B6FB0}" type="parTrans" cxnId="{398C2181-55B8-AA47-9A04-C4C8BDEC94AB}">
      <dgm:prSet/>
      <dgm:spPr/>
      <dgm:t>
        <a:bodyPr/>
        <a:lstStyle/>
        <a:p>
          <a:endParaRPr lang="en-US"/>
        </a:p>
      </dgm:t>
    </dgm:pt>
    <dgm:pt modelId="{71AE2CF0-F344-3641-9B99-663F280F94C6}" type="sibTrans" cxnId="{398C2181-55B8-AA47-9A04-C4C8BDEC94AB}">
      <dgm:prSet/>
      <dgm:spPr/>
      <dgm:t>
        <a:bodyPr/>
        <a:lstStyle/>
        <a:p>
          <a:endParaRPr lang="en-US"/>
        </a:p>
      </dgm:t>
    </dgm:pt>
    <dgm:pt modelId="{ED4A90C7-E558-864F-976D-1566067EB983}">
      <dgm:prSet phldrT="[Text]"/>
      <dgm:spPr/>
      <dgm:t>
        <a:bodyPr/>
        <a:lstStyle/>
        <a:p>
          <a:r>
            <a:rPr lang="en-US" dirty="0" err="1" smtClean="0"/>
            <a:t>git</a:t>
          </a:r>
          <a:r>
            <a:rPr lang="en-US" dirty="0" smtClean="0"/>
            <a:t> add</a:t>
          </a:r>
          <a:endParaRPr lang="en-US" dirty="0"/>
        </a:p>
      </dgm:t>
    </dgm:pt>
    <dgm:pt modelId="{323878BF-AC61-734A-8FCD-947F6072730C}" type="parTrans" cxnId="{1D7C9EA9-A56E-3A4E-9C87-CE5BDFA19200}">
      <dgm:prSet/>
      <dgm:spPr/>
      <dgm:t>
        <a:bodyPr/>
        <a:lstStyle/>
        <a:p>
          <a:endParaRPr lang="en-US"/>
        </a:p>
      </dgm:t>
    </dgm:pt>
    <dgm:pt modelId="{6874A44F-87D3-9447-A6C0-6AD3DE3D9A0D}" type="sibTrans" cxnId="{1D7C9EA9-A56E-3A4E-9C87-CE5BDFA19200}">
      <dgm:prSet/>
      <dgm:spPr/>
      <dgm:t>
        <a:bodyPr/>
        <a:lstStyle/>
        <a:p>
          <a:endParaRPr lang="en-US"/>
        </a:p>
      </dgm:t>
    </dgm:pt>
    <dgm:pt modelId="{EA8A756C-8283-F242-8644-2FC3154A169F}">
      <dgm:prSet phldrT="[Text]"/>
      <dgm:spPr/>
      <dgm:t>
        <a:bodyPr/>
        <a:lstStyle/>
        <a:p>
          <a:r>
            <a:rPr lang="en-US" dirty="0" smtClean="0"/>
            <a:t>Deploy on </a:t>
          </a:r>
          <a:r>
            <a:rPr lang="en-US" dirty="0" err="1" smtClean="0"/>
            <a:t>Heroku</a:t>
          </a:r>
          <a:endParaRPr lang="en-US" dirty="0"/>
        </a:p>
      </dgm:t>
    </dgm:pt>
    <dgm:pt modelId="{976575B4-9EE2-3C4A-BB08-6B7E8FE06E3A}" type="parTrans" cxnId="{74F85DAC-42D5-A749-9718-84788982D09C}">
      <dgm:prSet/>
      <dgm:spPr/>
      <dgm:t>
        <a:bodyPr/>
        <a:lstStyle/>
        <a:p>
          <a:endParaRPr lang="en-US"/>
        </a:p>
      </dgm:t>
    </dgm:pt>
    <dgm:pt modelId="{06C53373-125A-D147-A8D9-8730466D991C}" type="sibTrans" cxnId="{74F85DAC-42D5-A749-9718-84788982D09C}">
      <dgm:prSet/>
      <dgm:spPr/>
      <dgm:t>
        <a:bodyPr/>
        <a:lstStyle/>
        <a:p>
          <a:endParaRPr lang="en-US"/>
        </a:p>
      </dgm:t>
    </dgm:pt>
    <dgm:pt modelId="{F85E8CC2-77C2-1946-A3CB-A90B3A3BEF66}">
      <dgm:prSet phldrT="[Text]"/>
      <dgm:spPr/>
      <dgm:t>
        <a:bodyPr/>
        <a:lstStyle/>
        <a:p>
          <a:r>
            <a:rPr lang="en-US" dirty="0" err="1" smtClean="0"/>
            <a:t>git</a:t>
          </a:r>
          <a:r>
            <a:rPr lang="en-US" dirty="0" smtClean="0"/>
            <a:t> push </a:t>
          </a:r>
          <a:r>
            <a:rPr lang="en-US" dirty="0" err="1" smtClean="0"/>
            <a:t>heroku</a:t>
          </a:r>
          <a:r>
            <a:rPr lang="en-US" dirty="0" smtClean="0"/>
            <a:t> master</a:t>
          </a:r>
          <a:endParaRPr lang="en-US" dirty="0"/>
        </a:p>
      </dgm:t>
    </dgm:pt>
    <dgm:pt modelId="{37F5598C-4577-7645-B81C-59B944F43F7D}" type="parTrans" cxnId="{E723004F-EE3D-7046-BBD9-7CC9E4165046}">
      <dgm:prSet/>
      <dgm:spPr/>
      <dgm:t>
        <a:bodyPr/>
        <a:lstStyle/>
        <a:p>
          <a:endParaRPr lang="en-US"/>
        </a:p>
      </dgm:t>
    </dgm:pt>
    <dgm:pt modelId="{4A2039B0-A8F6-2940-94A2-B5DCBA9AC566}" type="sibTrans" cxnId="{E723004F-EE3D-7046-BBD9-7CC9E4165046}">
      <dgm:prSet/>
      <dgm:spPr/>
      <dgm:t>
        <a:bodyPr/>
        <a:lstStyle/>
        <a:p>
          <a:endParaRPr lang="en-US"/>
        </a:p>
      </dgm:t>
    </dgm:pt>
    <dgm:pt modelId="{4B3851A0-2BF7-6447-9F80-CFCF919C76DD}">
      <dgm:prSet phldrT="[Text]"/>
      <dgm:spPr/>
      <dgm:t>
        <a:bodyPr/>
        <a:lstStyle/>
        <a:p>
          <a:r>
            <a:rPr lang="en-US" dirty="0" err="1" smtClean="0"/>
            <a:t>git</a:t>
          </a:r>
          <a:r>
            <a:rPr lang="en-US" dirty="0" smtClean="0"/>
            <a:t> commit</a:t>
          </a:r>
          <a:endParaRPr lang="en-US" dirty="0"/>
        </a:p>
      </dgm:t>
    </dgm:pt>
    <dgm:pt modelId="{DC6B3E50-021E-574C-B4F6-32E9C7E8F757}" type="parTrans" cxnId="{EE78FF99-69C5-F44A-BDED-2B80989036D7}">
      <dgm:prSet/>
      <dgm:spPr/>
      <dgm:t>
        <a:bodyPr/>
        <a:lstStyle/>
        <a:p>
          <a:endParaRPr lang="en-US"/>
        </a:p>
      </dgm:t>
    </dgm:pt>
    <dgm:pt modelId="{E11637D7-B8E6-5249-8A29-66E75ADDD049}" type="sibTrans" cxnId="{EE78FF99-69C5-F44A-BDED-2B80989036D7}">
      <dgm:prSet/>
      <dgm:spPr/>
      <dgm:t>
        <a:bodyPr/>
        <a:lstStyle/>
        <a:p>
          <a:endParaRPr lang="en-US"/>
        </a:p>
      </dgm:t>
    </dgm:pt>
    <dgm:pt modelId="{B0B985D0-2DAA-8E47-A1E7-0A9D837F5EB5}">
      <dgm:prSet phldrT="[Text]"/>
      <dgm:spPr/>
      <dgm:t>
        <a:bodyPr/>
        <a:lstStyle/>
        <a:p>
          <a:r>
            <a:rPr lang="en-US" dirty="0" smtClean="0"/>
            <a:t>Acceptance &amp; unit testing</a:t>
          </a:r>
          <a:endParaRPr lang="en-US" dirty="0"/>
        </a:p>
      </dgm:t>
    </dgm:pt>
    <dgm:pt modelId="{003791C4-AC54-F245-A4F8-F224AA5758F3}" type="parTrans" cxnId="{E85C8599-27E2-F04F-952A-28443795E095}">
      <dgm:prSet/>
      <dgm:spPr/>
      <dgm:t>
        <a:bodyPr/>
        <a:lstStyle/>
        <a:p>
          <a:endParaRPr lang="en-US"/>
        </a:p>
      </dgm:t>
    </dgm:pt>
    <dgm:pt modelId="{907829EC-FB77-A540-9593-733B1F28568F}" type="sibTrans" cxnId="{E85C8599-27E2-F04F-952A-28443795E095}">
      <dgm:prSet/>
      <dgm:spPr/>
      <dgm:t>
        <a:bodyPr/>
        <a:lstStyle/>
        <a:p>
          <a:endParaRPr lang="en-US"/>
        </a:p>
      </dgm:t>
    </dgm:pt>
    <dgm:pt modelId="{A68B2827-D849-2C49-AF1C-2AAC6FB88842}">
      <dgm:prSet phldrT="[Text]"/>
      <dgm:spPr/>
      <dgm:t>
        <a:bodyPr/>
        <a:lstStyle/>
        <a:p>
          <a:r>
            <a:rPr lang="en-US" dirty="0" smtClean="0"/>
            <a:t>Integration testing</a:t>
          </a:r>
          <a:endParaRPr lang="en-US" dirty="0"/>
        </a:p>
      </dgm:t>
    </dgm:pt>
    <dgm:pt modelId="{D5509E0C-E60C-FD41-B355-A2072BF31D29}" type="parTrans" cxnId="{C93EA306-9DB0-124F-88EC-E34E48CBBA9F}">
      <dgm:prSet/>
      <dgm:spPr/>
      <dgm:t>
        <a:bodyPr/>
        <a:lstStyle/>
        <a:p>
          <a:endParaRPr lang="en-US"/>
        </a:p>
      </dgm:t>
    </dgm:pt>
    <dgm:pt modelId="{72CF3640-9153-2641-852F-94A815B19039}" type="sibTrans" cxnId="{C93EA306-9DB0-124F-88EC-E34E48CBBA9F}">
      <dgm:prSet/>
      <dgm:spPr/>
      <dgm:t>
        <a:bodyPr/>
        <a:lstStyle/>
        <a:p>
          <a:endParaRPr lang="en-US"/>
        </a:p>
      </dgm:t>
    </dgm:pt>
    <dgm:pt modelId="{05E29B57-4380-8048-A154-DDBF5926915E}" type="pres">
      <dgm:prSet presAssocID="{ACBC88C9-4DA8-BA44-BF38-E3C936F64EBB}" presName="cycle" presStyleCnt="0">
        <dgm:presLayoutVars>
          <dgm:dir/>
          <dgm:resizeHandles val="exact"/>
        </dgm:presLayoutVars>
      </dgm:prSet>
      <dgm:spPr/>
      <dgm:t>
        <a:bodyPr/>
        <a:lstStyle/>
        <a:p>
          <a:endParaRPr lang="en-US"/>
        </a:p>
      </dgm:t>
    </dgm:pt>
    <dgm:pt modelId="{340564C3-8421-3B49-8242-E2BB604B2AA6}" type="pres">
      <dgm:prSet presAssocID="{D4C7C423-3FA0-E34D-9CC4-D43529A8DF40}" presName="dummy" presStyleCnt="0"/>
      <dgm:spPr/>
    </dgm:pt>
    <dgm:pt modelId="{DE672AB8-6C7E-D34F-A9C9-512A262C6591}" type="pres">
      <dgm:prSet presAssocID="{D4C7C423-3FA0-E34D-9CC4-D43529A8DF40}" presName="node" presStyleLbl="revTx" presStyleIdx="0" presStyleCnt="4" custRadScaleRad="111102" custRadScaleInc="49115">
        <dgm:presLayoutVars>
          <dgm:bulletEnabled val="1"/>
        </dgm:presLayoutVars>
      </dgm:prSet>
      <dgm:spPr/>
      <dgm:t>
        <a:bodyPr/>
        <a:lstStyle/>
        <a:p>
          <a:endParaRPr lang="en-US"/>
        </a:p>
      </dgm:t>
    </dgm:pt>
    <dgm:pt modelId="{0773F275-9EB8-A741-ADC1-E2CC4D0AEC4E}" type="pres">
      <dgm:prSet presAssocID="{71AE2CF0-F344-3641-9B99-663F280F94C6}" presName="sibTrans" presStyleLbl="node1" presStyleIdx="0" presStyleCnt="4" custLinFactNeighborX="-7834" custLinFactNeighborY="4513"/>
      <dgm:spPr/>
      <dgm:t>
        <a:bodyPr/>
        <a:lstStyle/>
        <a:p>
          <a:endParaRPr lang="en-US"/>
        </a:p>
      </dgm:t>
    </dgm:pt>
    <dgm:pt modelId="{CC87F704-BEF8-2045-89D3-75710495A6BD}" type="pres">
      <dgm:prSet presAssocID="{A68B2827-D849-2C49-AF1C-2AAC6FB88842}" presName="dummy" presStyleCnt="0"/>
      <dgm:spPr/>
    </dgm:pt>
    <dgm:pt modelId="{091F1C24-7555-8F47-922A-A6C544033FF0}" type="pres">
      <dgm:prSet presAssocID="{A68B2827-D849-2C49-AF1C-2AAC6FB88842}" presName="node" presStyleLbl="revTx" presStyleIdx="1" presStyleCnt="4" custRadScaleRad="112778" custRadScaleInc="-661">
        <dgm:presLayoutVars>
          <dgm:bulletEnabled val="1"/>
        </dgm:presLayoutVars>
      </dgm:prSet>
      <dgm:spPr/>
      <dgm:t>
        <a:bodyPr/>
        <a:lstStyle/>
        <a:p>
          <a:endParaRPr lang="en-US"/>
        </a:p>
      </dgm:t>
    </dgm:pt>
    <dgm:pt modelId="{09A8EB93-C16B-8F48-BF50-2DF7F6A0599B}" type="pres">
      <dgm:prSet presAssocID="{72CF3640-9153-2641-852F-94A815B19039}" presName="sibTrans" presStyleLbl="node1" presStyleIdx="1" presStyleCnt="4" custLinFactNeighborX="-1719" custLinFactNeighborY="-13031"/>
      <dgm:spPr/>
      <dgm:t>
        <a:bodyPr/>
        <a:lstStyle/>
        <a:p>
          <a:endParaRPr lang="en-US"/>
        </a:p>
      </dgm:t>
    </dgm:pt>
    <dgm:pt modelId="{5905ACB6-86E9-384D-94CE-C9FA84FE69DA}" type="pres">
      <dgm:prSet presAssocID="{EA8A756C-8283-F242-8644-2FC3154A169F}" presName="dummy" presStyleCnt="0"/>
      <dgm:spPr/>
    </dgm:pt>
    <dgm:pt modelId="{F9BCD27D-4C10-F446-99BD-F514EDDBB0CF}" type="pres">
      <dgm:prSet presAssocID="{EA8A756C-8283-F242-8644-2FC3154A169F}" presName="node" presStyleLbl="revTx" presStyleIdx="2" presStyleCnt="4" custRadScaleRad="101185" custRadScaleInc="10481">
        <dgm:presLayoutVars>
          <dgm:bulletEnabled val="1"/>
        </dgm:presLayoutVars>
      </dgm:prSet>
      <dgm:spPr/>
      <dgm:t>
        <a:bodyPr/>
        <a:lstStyle/>
        <a:p>
          <a:endParaRPr lang="en-US"/>
        </a:p>
      </dgm:t>
    </dgm:pt>
    <dgm:pt modelId="{936291D0-F6CC-5442-99CA-69F71B54E677}" type="pres">
      <dgm:prSet presAssocID="{06C53373-125A-D147-A8D9-8730466D991C}" presName="sibTrans" presStyleLbl="node1" presStyleIdx="2" presStyleCnt="4" custLinFactNeighborX="7558" custLinFactNeighborY="861"/>
      <dgm:spPr/>
      <dgm:t>
        <a:bodyPr/>
        <a:lstStyle/>
        <a:p>
          <a:endParaRPr lang="en-US"/>
        </a:p>
      </dgm:t>
    </dgm:pt>
    <dgm:pt modelId="{50633E2D-9D33-8D4F-AA82-F66BF083A1FF}" type="pres">
      <dgm:prSet presAssocID="{3D247C34-89E3-5841-8134-EA59AA7FB3D9}" presName="dummy" presStyleCnt="0"/>
      <dgm:spPr/>
    </dgm:pt>
    <dgm:pt modelId="{257523D3-0867-6F4B-B294-427B37133F50}" type="pres">
      <dgm:prSet presAssocID="{3D247C34-89E3-5841-8134-EA59AA7FB3D9}" presName="node" presStyleLbl="revTx" presStyleIdx="3" presStyleCnt="4" custRadScaleRad="108795" custRadScaleInc="-16646">
        <dgm:presLayoutVars>
          <dgm:bulletEnabled val="1"/>
        </dgm:presLayoutVars>
      </dgm:prSet>
      <dgm:spPr/>
      <dgm:t>
        <a:bodyPr/>
        <a:lstStyle/>
        <a:p>
          <a:endParaRPr lang="en-US"/>
        </a:p>
      </dgm:t>
    </dgm:pt>
    <dgm:pt modelId="{E2742D80-C546-2344-9DAA-BA08140F59B9}" type="pres">
      <dgm:prSet presAssocID="{41DC7332-3501-CA4F-BF9A-8DA18C43282E}" presName="sibTrans" presStyleLbl="node1" presStyleIdx="3" presStyleCnt="4" custLinFactNeighborX="159" custLinFactNeighborY="17393"/>
      <dgm:spPr/>
      <dgm:t>
        <a:bodyPr/>
        <a:lstStyle/>
        <a:p>
          <a:endParaRPr lang="en-US"/>
        </a:p>
      </dgm:t>
    </dgm:pt>
  </dgm:ptLst>
  <dgm:cxnLst>
    <dgm:cxn modelId="{EFEB20B0-16AE-4B47-91E7-8B689CF40EDF}" srcId="{ACBC88C9-4DA8-BA44-BF38-E3C936F64EBB}" destId="{3D247C34-89E3-5841-8134-EA59AA7FB3D9}" srcOrd="3" destOrd="0" parTransId="{461D477E-D268-E846-B3B2-130ED5553A2C}" sibTransId="{41DC7332-3501-CA4F-BF9A-8DA18C43282E}"/>
    <dgm:cxn modelId="{513F234F-6D45-304B-8FF7-1C0C97774B6D}" type="presOf" srcId="{B0B985D0-2DAA-8E47-A1E7-0A9D837F5EB5}" destId="{257523D3-0867-6F4B-B294-427B37133F50}" srcOrd="0" destOrd="1" presId="urn:microsoft.com/office/officeart/2005/8/layout/cycle1"/>
    <dgm:cxn modelId="{408FB5DA-1E22-644D-B0A0-76CC901E3BC1}" type="presOf" srcId="{ACBC88C9-4DA8-BA44-BF38-E3C936F64EBB}" destId="{05E29B57-4380-8048-A154-DDBF5926915E}" srcOrd="0" destOrd="0" presId="urn:microsoft.com/office/officeart/2005/8/layout/cycle1"/>
    <dgm:cxn modelId="{E723004F-EE3D-7046-BBD9-7CC9E4165046}" srcId="{EA8A756C-8283-F242-8644-2FC3154A169F}" destId="{F85E8CC2-77C2-1946-A3CB-A90B3A3BEF66}" srcOrd="0" destOrd="0" parTransId="{37F5598C-4577-7645-B81C-59B944F43F7D}" sibTransId="{4A2039B0-A8F6-2940-94A2-B5DCBA9AC566}"/>
    <dgm:cxn modelId="{F15A71D0-4EBC-E94C-9359-C79B3D49FCB0}" type="presOf" srcId="{06C53373-125A-D147-A8D9-8730466D991C}" destId="{936291D0-F6CC-5442-99CA-69F71B54E677}" srcOrd="0" destOrd="0" presId="urn:microsoft.com/office/officeart/2005/8/layout/cycle1"/>
    <dgm:cxn modelId="{74F85DAC-42D5-A749-9718-84788982D09C}" srcId="{ACBC88C9-4DA8-BA44-BF38-E3C936F64EBB}" destId="{EA8A756C-8283-F242-8644-2FC3154A169F}" srcOrd="2" destOrd="0" parTransId="{976575B4-9EE2-3C4A-BB08-6B7E8FE06E3A}" sibTransId="{06C53373-125A-D147-A8D9-8730466D991C}"/>
    <dgm:cxn modelId="{50E860D4-310D-CF40-9CFF-AAFC2DF655A2}" type="presOf" srcId="{72CF3640-9153-2641-852F-94A815B19039}" destId="{09A8EB93-C16B-8F48-BF50-2DF7F6A0599B}" srcOrd="0" destOrd="0" presId="urn:microsoft.com/office/officeart/2005/8/layout/cycle1"/>
    <dgm:cxn modelId="{451B29C0-5E62-3B4C-8D1B-536618525203}" type="presOf" srcId="{F85E8CC2-77C2-1946-A3CB-A90B3A3BEF66}" destId="{F9BCD27D-4C10-F446-99BD-F514EDDBB0CF}" srcOrd="0" destOrd="1" presId="urn:microsoft.com/office/officeart/2005/8/layout/cycle1"/>
    <dgm:cxn modelId="{CCB7A9AE-E96C-5546-B07F-6DB189F7BC0E}" type="presOf" srcId="{ED4A90C7-E558-864F-976D-1566067EB983}" destId="{DE672AB8-6C7E-D34F-A9C9-512A262C6591}" srcOrd="0" destOrd="1" presId="urn:microsoft.com/office/officeart/2005/8/layout/cycle1"/>
    <dgm:cxn modelId="{A1D1B206-E788-5848-BABC-CE4268793885}" type="presOf" srcId="{71AE2CF0-F344-3641-9B99-663F280F94C6}" destId="{0773F275-9EB8-A741-ADC1-E2CC4D0AEC4E}" srcOrd="0" destOrd="0" presId="urn:microsoft.com/office/officeart/2005/8/layout/cycle1"/>
    <dgm:cxn modelId="{EE78FF99-69C5-F44A-BDED-2B80989036D7}" srcId="{D4C7C423-3FA0-E34D-9CC4-D43529A8DF40}" destId="{4B3851A0-2BF7-6447-9F80-CFCF919C76DD}" srcOrd="1" destOrd="0" parTransId="{DC6B3E50-021E-574C-B4F6-32E9C7E8F757}" sibTransId="{E11637D7-B8E6-5249-8A29-66E75ADDD049}"/>
    <dgm:cxn modelId="{EF04BC69-FF9E-EF4E-B01A-3709FF31759A}" type="presOf" srcId="{D4C7C423-3FA0-E34D-9CC4-D43529A8DF40}" destId="{DE672AB8-6C7E-D34F-A9C9-512A262C6591}" srcOrd="0" destOrd="0" presId="urn:microsoft.com/office/officeart/2005/8/layout/cycle1"/>
    <dgm:cxn modelId="{AAC62194-9464-AA47-829F-49D78F1B0634}" type="presOf" srcId="{EA8A756C-8283-F242-8644-2FC3154A169F}" destId="{F9BCD27D-4C10-F446-99BD-F514EDDBB0CF}" srcOrd="0" destOrd="0" presId="urn:microsoft.com/office/officeart/2005/8/layout/cycle1"/>
    <dgm:cxn modelId="{1D7C9EA9-A56E-3A4E-9C87-CE5BDFA19200}" srcId="{D4C7C423-3FA0-E34D-9CC4-D43529A8DF40}" destId="{ED4A90C7-E558-864F-976D-1566067EB983}" srcOrd="0" destOrd="0" parTransId="{323878BF-AC61-734A-8FCD-947F6072730C}" sibTransId="{6874A44F-87D3-9447-A6C0-6AD3DE3D9A0D}"/>
    <dgm:cxn modelId="{E85C8599-27E2-F04F-952A-28443795E095}" srcId="{3D247C34-89E3-5841-8134-EA59AA7FB3D9}" destId="{B0B985D0-2DAA-8E47-A1E7-0A9D837F5EB5}" srcOrd="0" destOrd="0" parTransId="{003791C4-AC54-F245-A4F8-F224AA5758F3}" sibTransId="{907829EC-FB77-A540-9593-733B1F28568F}"/>
    <dgm:cxn modelId="{27895DF3-CD49-9D44-AE2B-79B00C07C601}" type="presOf" srcId="{A68B2827-D849-2C49-AF1C-2AAC6FB88842}" destId="{091F1C24-7555-8F47-922A-A6C544033FF0}" srcOrd="0" destOrd="0" presId="urn:microsoft.com/office/officeart/2005/8/layout/cycle1"/>
    <dgm:cxn modelId="{BF8FFE26-8A17-4549-907E-36BF0930157F}" type="presOf" srcId="{4B3851A0-2BF7-6447-9F80-CFCF919C76DD}" destId="{DE672AB8-6C7E-D34F-A9C9-512A262C6591}" srcOrd="0" destOrd="2" presId="urn:microsoft.com/office/officeart/2005/8/layout/cycle1"/>
    <dgm:cxn modelId="{B8793E75-C78E-3443-B6AE-BA6A850EC129}" type="presOf" srcId="{41DC7332-3501-CA4F-BF9A-8DA18C43282E}" destId="{E2742D80-C546-2344-9DAA-BA08140F59B9}" srcOrd="0" destOrd="0" presId="urn:microsoft.com/office/officeart/2005/8/layout/cycle1"/>
    <dgm:cxn modelId="{398C2181-55B8-AA47-9A04-C4C8BDEC94AB}" srcId="{ACBC88C9-4DA8-BA44-BF38-E3C936F64EBB}" destId="{D4C7C423-3FA0-E34D-9CC4-D43529A8DF40}" srcOrd="0" destOrd="0" parTransId="{5C0B8718-CD1A-4847-865D-86374B2B6FB0}" sibTransId="{71AE2CF0-F344-3641-9B99-663F280F94C6}"/>
    <dgm:cxn modelId="{AF23430E-B311-F948-872A-5C7AC59D6181}" type="presOf" srcId="{3D247C34-89E3-5841-8134-EA59AA7FB3D9}" destId="{257523D3-0867-6F4B-B294-427B37133F50}" srcOrd="0" destOrd="0" presId="urn:microsoft.com/office/officeart/2005/8/layout/cycle1"/>
    <dgm:cxn modelId="{C93EA306-9DB0-124F-88EC-E34E48CBBA9F}" srcId="{ACBC88C9-4DA8-BA44-BF38-E3C936F64EBB}" destId="{A68B2827-D849-2C49-AF1C-2AAC6FB88842}" srcOrd="1" destOrd="0" parTransId="{D5509E0C-E60C-FD41-B355-A2072BF31D29}" sibTransId="{72CF3640-9153-2641-852F-94A815B19039}"/>
    <dgm:cxn modelId="{DA68AE67-3B0D-6E41-9351-D94A6D88E9A5}" type="presParOf" srcId="{05E29B57-4380-8048-A154-DDBF5926915E}" destId="{340564C3-8421-3B49-8242-E2BB604B2AA6}" srcOrd="0" destOrd="0" presId="urn:microsoft.com/office/officeart/2005/8/layout/cycle1"/>
    <dgm:cxn modelId="{8512881D-4AF2-5844-94D0-BE9F69AFDB5B}" type="presParOf" srcId="{05E29B57-4380-8048-A154-DDBF5926915E}" destId="{DE672AB8-6C7E-D34F-A9C9-512A262C6591}" srcOrd="1" destOrd="0" presId="urn:microsoft.com/office/officeart/2005/8/layout/cycle1"/>
    <dgm:cxn modelId="{8F0D8F9F-0690-544D-95A8-3770EBCAC893}" type="presParOf" srcId="{05E29B57-4380-8048-A154-DDBF5926915E}" destId="{0773F275-9EB8-A741-ADC1-E2CC4D0AEC4E}" srcOrd="2" destOrd="0" presId="urn:microsoft.com/office/officeart/2005/8/layout/cycle1"/>
    <dgm:cxn modelId="{4BEF668B-0513-9540-96B7-ADC276596C79}" type="presParOf" srcId="{05E29B57-4380-8048-A154-DDBF5926915E}" destId="{CC87F704-BEF8-2045-89D3-75710495A6BD}" srcOrd="3" destOrd="0" presId="urn:microsoft.com/office/officeart/2005/8/layout/cycle1"/>
    <dgm:cxn modelId="{443D5E37-12AE-1B49-8B4D-96E7CB87722A}" type="presParOf" srcId="{05E29B57-4380-8048-A154-DDBF5926915E}" destId="{091F1C24-7555-8F47-922A-A6C544033FF0}" srcOrd="4" destOrd="0" presId="urn:microsoft.com/office/officeart/2005/8/layout/cycle1"/>
    <dgm:cxn modelId="{7BA0C915-EDA4-D64D-AC42-F881AE25F76C}" type="presParOf" srcId="{05E29B57-4380-8048-A154-DDBF5926915E}" destId="{09A8EB93-C16B-8F48-BF50-2DF7F6A0599B}" srcOrd="5" destOrd="0" presId="urn:microsoft.com/office/officeart/2005/8/layout/cycle1"/>
    <dgm:cxn modelId="{EA3CBEBA-67BB-3F4D-8AB9-AB278B7B862E}" type="presParOf" srcId="{05E29B57-4380-8048-A154-DDBF5926915E}" destId="{5905ACB6-86E9-384D-94CE-C9FA84FE69DA}" srcOrd="6" destOrd="0" presId="urn:microsoft.com/office/officeart/2005/8/layout/cycle1"/>
    <dgm:cxn modelId="{0A15A198-6B55-284A-AC1B-93C577009673}" type="presParOf" srcId="{05E29B57-4380-8048-A154-DDBF5926915E}" destId="{F9BCD27D-4C10-F446-99BD-F514EDDBB0CF}" srcOrd="7" destOrd="0" presId="urn:microsoft.com/office/officeart/2005/8/layout/cycle1"/>
    <dgm:cxn modelId="{77B0DA81-2DA9-A44E-8790-55936C26BD7E}" type="presParOf" srcId="{05E29B57-4380-8048-A154-DDBF5926915E}" destId="{936291D0-F6CC-5442-99CA-69F71B54E677}" srcOrd="8" destOrd="0" presId="urn:microsoft.com/office/officeart/2005/8/layout/cycle1"/>
    <dgm:cxn modelId="{A6A1201F-2DA9-8748-B00E-36DFAECDDC1B}" type="presParOf" srcId="{05E29B57-4380-8048-A154-DDBF5926915E}" destId="{50633E2D-9D33-8D4F-AA82-F66BF083A1FF}" srcOrd="9" destOrd="0" presId="urn:microsoft.com/office/officeart/2005/8/layout/cycle1"/>
    <dgm:cxn modelId="{7801C757-AF95-6E42-9CB8-5BDD6E2C0B1C}" type="presParOf" srcId="{05E29B57-4380-8048-A154-DDBF5926915E}" destId="{257523D3-0867-6F4B-B294-427B37133F50}" srcOrd="10" destOrd="0" presId="urn:microsoft.com/office/officeart/2005/8/layout/cycle1"/>
    <dgm:cxn modelId="{3978BE88-DF94-8D43-B3DF-066074EEE2D1}" type="presParOf" srcId="{05E29B57-4380-8048-A154-DDBF5926915E}" destId="{E2742D80-C546-2344-9DAA-BA08140F59B9}" srcOrd="11" destOrd="0" presId="urn:microsoft.com/office/officeart/2005/8/layout/cycle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672AB8-6C7E-D34F-A9C9-512A262C6591}">
      <dsp:nvSpPr>
        <dsp:cNvPr id="0" name=""/>
        <dsp:cNvSpPr/>
      </dsp:nvSpPr>
      <dsp:spPr>
        <a:xfrm>
          <a:off x="5950382" y="562405"/>
          <a:ext cx="1787985" cy="1787985"/>
        </a:xfrm>
        <a:prstGeom prst="rect">
          <a:avLst/>
        </a:prstGeom>
        <a:solidFill>
          <a:schemeClr val="lt1">
            <a:alpha val="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33020" tIns="33020" rIns="33020" bIns="33020" numCol="1" spcCol="1270" anchor="ctr" anchorCtr="0">
          <a:noAutofit/>
        </a:bodyPr>
        <a:lstStyle/>
        <a:p>
          <a:pPr lvl="0" algn="l" defTabSz="1155700">
            <a:lnSpc>
              <a:spcPct val="90000"/>
            </a:lnSpc>
            <a:spcBef>
              <a:spcPct val="0"/>
            </a:spcBef>
            <a:spcAft>
              <a:spcPct val="35000"/>
            </a:spcAft>
          </a:pPr>
          <a:r>
            <a:rPr lang="en-US" sz="2600" kern="1200" dirty="0" smtClean="0">
              <a:solidFill>
                <a:schemeClr val="bg1">
                  <a:lumMod val="85000"/>
                </a:schemeClr>
              </a:solidFill>
            </a:rPr>
            <a:t>Commit locally</a:t>
          </a:r>
          <a:endParaRPr lang="en-US" sz="2600" kern="1200" dirty="0">
            <a:solidFill>
              <a:schemeClr val="bg1">
                <a:lumMod val="85000"/>
              </a:schemeClr>
            </a:solidFill>
          </a:endParaRPr>
        </a:p>
        <a:p>
          <a:pPr marL="228600" lvl="1" indent="-228600" algn="l" defTabSz="889000">
            <a:lnSpc>
              <a:spcPct val="90000"/>
            </a:lnSpc>
            <a:spcBef>
              <a:spcPct val="0"/>
            </a:spcBef>
            <a:spcAft>
              <a:spcPct val="15000"/>
            </a:spcAft>
            <a:buChar char="••"/>
          </a:pPr>
          <a:r>
            <a:rPr lang="en-US" sz="2000" kern="1200" dirty="0" err="1" smtClean="0">
              <a:solidFill>
                <a:schemeClr val="bg1">
                  <a:lumMod val="85000"/>
                </a:schemeClr>
              </a:solidFill>
            </a:rPr>
            <a:t>git</a:t>
          </a:r>
          <a:r>
            <a:rPr lang="en-US" sz="2000" kern="1200" dirty="0" smtClean="0">
              <a:solidFill>
                <a:schemeClr val="bg1">
                  <a:lumMod val="85000"/>
                </a:schemeClr>
              </a:solidFill>
            </a:rPr>
            <a:t> add</a:t>
          </a:r>
          <a:endParaRPr lang="en-US" sz="2000" kern="1200" dirty="0">
            <a:solidFill>
              <a:schemeClr val="bg1">
                <a:lumMod val="85000"/>
              </a:schemeClr>
            </a:solidFill>
          </a:endParaRPr>
        </a:p>
        <a:p>
          <a:pPr marL="228600" lvl="1" indent="-228600" algn="l" defTabSz="889000">
            <a:lnSpc>
              <a:spcPct val="90000"/>
            </a:lnSpc>
            <a:spcBef>
              <a:spcPct val="0"/>
            </a:spcBef>
            <a:spcAft>
              <a:spcPct val="15000"/>
            </a:spcAft>
            <a:buChar char="••"/>
          </a:pPr>
          <a:r>
            <a:rPr lang="en-US" sz="2000" kern="1200" dirty="0" err="1" smtClean="0">
              <a:solidFill>
                <a:schemeClr val="bg1">
                  <a:lumMod val="85000"/>
                </a:schemeClr>
              </a:solidFill>
            </a:rPr>
            <a:t>git</a:t>
          </a:r>
          <a:r>
            <a:rPr lang="en-US" sz="2000" kern="1200" dirty="0" smtClean="0">
              <a:solidFill>
                <a:schemeClr val="bg1">
                  <a:lumMod val="85000"/>
                </a:schemeClr>
              </a:solidFill>
            </a:rPr>
            <a:t> commit</a:t>
          </a:r>
          <a:endParaRPr lang="en-US" sz="2000" kern="1200" dirty="0">
            <a:solidFill>
              <a:schemeClr val="bg1">
                <a:lumMod val="85000"/>
              </a:schemeClr>
            </a:solidFill>
          </a:endParaRPr>
        </a:p>
      </dsp:txBody>
      <dsp:txXfrm>
        <a:off x="5950382" y="562405"/>
        <a:ext cx="1787985" cy="1787985"/>
      </dsp:txXfrm>
    </dsp:sp>
    <dsp:sp modelId="{0773F275-9EB8-A741-ADC1-E2CC4D0AEC4E}">
      <dsp:nvSpPr>
        <dsp:cNvPr id="0" name=""/>
        <dsp:cNvSpPr/>
      </dsp:nvSpPr>
      <dsp:spPr>
        <a:xfrm>
          <a:off x="2804467" y="-225485"/>
          <a:ext cx="4225086" cy="4225086"/>
        </a:xfrm>
        <a:prstGeom prst="circularArrow">
          <a:avLst>
            <a:gd name="adj1" fmla="val 8252"/>
            <a:gd name="adj2" fmla="val 576425"/>
            <a:gd name="adj3" fmla="val 4267583"/>
            <a:gd name="adj4" fmla="val 931943"/>
            <a:gd name="adj5" fmla="val 9627"/>
          </a:avLst>
        </a:prstGeom>
        <a:solidFill>
          <a:schemeClr val="accent1">
            <a:hueOff val="0"/>
            <a:satOff val="0"/>
            <a:lumOff val="0"/>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sp>
    <dsp:sp modelId="{F9BCD27D-4C10-F446-99BD-F514EDDBB0CF}">
      <dsp:nvSpPr>
        <dsp:cNvPr id="0" name=""/>
        <dsp:cNvSpPr/>
      </dsp:nvSpPr>
      <dsp:spPr>
        <a:xfrm>
          <a:off x="3747063" y="2952115"/>
          <a:ext cx="1787985" cy="1787985"/>
        </a:xfrm>
        <a:prstGeom prst="rect">
          <a:avLst/>
        </a:prstGeom>
        <a:solidFill>
          <a:schemeClr val="lt1">
            <a:alpha val="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33020" tIns="33020" rIns="33020" bIns="33020" numCol="1" spcCol="1270" anchor="ctr" anchorCtr="0">
          <a:noAutofit/>
        </a:bodyPr>
        <a:lstStyle/>
        <a:p>
          <a:pPr lvl="0" algn="l" defTabSz="1155700">
            <a:lnSpc>
              <a:spcPct val="90000"/>
            </a:lnSpc>
            <a:spcBef>
              <a:spcPct val="0"/>
            </a:spcBef>
            <a:spcAft>
              <a:spcPct val="35000"/>
            </a:spcAft>
          </a:pPr>
          <a:r>
            <a:rPr lang="en-US" sz="2600" kern="1200" dirty="0" smtClean="0">
              <a:solidFill>
                <a:schemeClr val="bg1">
                  <a:lumMod val="85000"/>
                </a:schemeClr>
              </a:solidFill>
            </a:rPr>
            <a:t>Deploy on </a:t>
          </a:r>
          <a:r>
            <a:rPr lang="en-US" sz="2600" kern="1200" dirty="0" err="1" smtClean="0">
              <a:solidFill>
                <a:schemeClr val="bg1">
                  <a:lumMod val="85000"/>
                </a:schemeClr>
              </a:solidFill>
            </a:rPr>
            <a:t>Heroku</a:t>
          </a:r>
          <a:endParaRPr lang="en-US" sz="2600" kern="1200" dirty="0">
            <a:solidFill>
              <a:schemeClr val="bg1">
                <a:lumMod val="85000"/>
              </a:schemeClr>
            </a:solidFill>
          </a:endParaRPr>
        </a:p>
        <a:p>
          <a:pPr marL="228600" lvl="1" indent="-228600" algn="l" defTabSz="889000">
            <a:lnSpc>
              <a:spcPct val="90000"/>
            </a:lnSpc>
            <a:spcBef>
              <a:spcPct val="0"/>
            </a:spcBef>
            <a:spcAft>
              <a:spcPct val="15000"/>
            </a:spcAft>
            <a:buChar char="••"/>
          </a:pPr>
          <a:r>
            <a:rPr lang="en-US" sz="2000" kern="1200" dirty="0" err="1" smtClean="0">
              <a:solidFill>
                <a:schemeClr val="bg1">
                  <a:lumMod val="85000"/>
                </a:schemeClr>
              </a:solidFill>
            </a:rPr>
            <a:t>git</a:t>
          </a:r>
          <a:r>
            <a:rPr lang="en-US" sz="2000" kern="1200" dirty="0" smtClean="0">
              <a:solidFill>
                <a:schemeClr val="bg1">
                  <a:lumMod val="85000"/>
                </a:schemeClr>
              </a:solidFill>
            </a:rPr>
            <a:t> push </a:t>
          </a:r>
          <a:r>
            <a:rPr lang="en-US" sz="2000" kern="1200" dirty="0" err="1" smtClean="0">
              <a:solidFill>
                <a:schemeClr val="bg1">
                  <a:lumMod val="85000"/>
                </a:schemeClr>
              </a:solidFill>
            </a:rPr>
            <a:t>heroku</a:t>
          </a:r>
          <a:r>
            <a:rPr lang="en-US" sz="2000" kern="1200" dirty="0" smtClean="0">
              <a:solidFill>
                <a:schemeClr val="bg1">
                  <a:lumMod val="85000"/>
                </a:schemeClr>
              </a:solidFill>
            </a:rPr>
            <a:t> master</a:t>
          </a:r>
          <a:endParaRPr lang="en-US" sz="2000" kern="1200" dirty="0">
            <a:solidFill>
              <a:schemeClr val="bg1">
                <a:lumMod val="85000"/>
              </a:schemeClr>
            </a:solidFill>
          </a:endParaRPr>
        </a:p>
      </dsp:txBody>
      <dsp:txXfrm>
        <a:off x="3747063" y="2952115"/>
        <a:ext cx="1787985" cy="1787985"/>
      </dsp:txXfrm>
    </dsp:sp>
    <dsp:sp modelId="{936291D0-F6CC-5442-99CA-69F71B54E677}">
      <dsp:nvSpPr>
        <dsp:cNvPr id="0" name=""/>
        <dsp:cNvSpPr/>
      </dsp:nvSpPr>
      <dsp:spPr>
        <a:xfrm>
          <a:off x="2163037" y="-211182"/>
          <a:ext cx="4225086" cy="4225086"/>
        </a:xfrm>
        <a:prstGeom prst="circularArrow">
          <a:avLst>
            <a:gd name="adj1" fmla="val 8252"/>
            <a:gd name="adj2" fmla="val 576425"/>
            <a:gd name="adj3" fmla="val 9807141"/>
            <a:gd name="adj4" fmla="val 6874105"/>
            <a:gd name="adj5" fmla="val 9627"/>
          </a:avLst>
        </a:prstGeom>
        <a:solidFill>
          <a:schemeClr val="accent1">
            <a:hueOff val="0"/>
            <a:satOff val="0"/>
            <a:lumOff val="0"/>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sp>
    <dsp:sp modelId="{257523D3-0867-6F4B-B294-427B37133F50}">
      <dsp:nvSpPr>
        <dsp:cNvPr id="0" name=""/>
        <dsp:cNvSpPr/>
      </dsp:nvSpPr>
      <dsp:spPr>
        <a:xfrm>
          <a:off x="2014106" y="441906"/>
          <a:ext cx="1787985" cy="1787985"/>
        </a:xfrm>
        <a:prstGeom prst="rect">
          <a:avLst/>
        </a:prstGeom>
        <a:solidFill>
          <a:schemeClr val="lt1">
            <a:alpha val="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33020" tIns="33020" rIns="33020" bIns="33020" numCol="1" spcCol="1270" anchor="ctr" anchorCtr="0">
          <a:noAutofit/>
        </a:bodyPr>
        <a:lstStyle/>
        <a:p>
          <a:pPr lvl="0" algn="ctr" defTabSz="1155700">
            <a:lnSpc>
              <a:spcPct val="90000"/>
            </a:lnSpc>
            <a:spcBef>
              <a:spcPct val="0"/>
            </a:spcBef>
            <a:spcAft>
              <a:spcPct val="35000"/>
            </a:spcAft>
          </a:pPr>
          <a:r>
            <a:rPr lang="en-US" sz="2600" kern="1200" dirty="0" smtClean="0">
              <a:solidFill>
                <a:schemeClr val="bg1">
                  <a:lumMod val="85000"/>
                </a:schemeClr>
              </a:solidFill>
            </a:rPr>
            <a:t>Develop app</a:t>
          </a:r>
          <a:endParaRPr lang="en-US" sz="2600" kern="1200" dirty="0">
            <a:solidFill>
              <a:schemeClr val="bg1">
                <a:lumMod val="85000"/>
              </a:schemeClr>
            </a:solidFill>
          </a:endParaRPr>
        </a:p>
      </dsp:txBody>
      <dsp:txXfrm>
        <a:off x="2014106" y="441906"/>
        <a:ext cx="1787985" cy="1787985"/>
      </dsp:txXfrm>
    </dsp:sp>
    <dsp:sp modelId="{E2742D80-C546-2344-9DAA-BA08140F59B9}">
      <dsp:nvSpPr>
        <dsp:cNvPr id="0" name=""/>
        <dsp:cNvSpPr/>
      </dsp:nvSpPr>
      <dsp:spPr>
        <a:xfrm>
          <a:off x="2446643" y="-275298"/>
          <a:ext cx="4225086" cy="4225086"/>
        </a:xfrm>
        <a:prstGeom prst="circularArrow">
          <a:avLst>
            <a:gd name="adj1" fmla="val 8252"/>
            <a:gd name="adj2" fmla="val 576425"/>
            <a:gd name="adj3" fmla="val 18702704"/>
            <a:gd name="adj4" fmla="val 13438981"/>
            <a:gd name="adj5" fmla="val 9627"/>
          </a:avLst>
        </a:prstGeom>
        <a:solidFill>
          <a:schemeClr val="accent1">
            <a:hueOff val="0"/>
            <a:satOff val="0"/>
            <a:lumOff val="0"/>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672AB8-6C7E-D34F-A9C9-512A262C6591}">
      <dsp:nvSpPr>
        <dsp:cNvPr id="0" name=""/>
        <dsp:cNvSpPr/>
      </dsp:nvSpPr>
      <dsp:spPr>
        <a:xfrm>
          <a:off x="5734630" y="402943"/>
          <a:ext cx="1678983" cy="1678983"/>
        </a:xfrm>
        <a:prstGeom prst="rect">
          <a:avLst/>
        </a:prstGeom>
        <a:solidFill>
          <a:schemeClr val="lt1">
            <a:alpha val="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lvl="0" algn="l" defTabSz="1066800">
            <a:lnSpc>
              <a:spcPct val="90000"/>
            </a:lnSpc>
            <a:spcBef>
              <a:spcPct val="0"/>
            </a:spcBef>
            <a:spcAft>
              <a:spcPct val="35000"/>
            </a:spcAft>
          </a:pPr>
          <a:r>
            <a:rPr lang="en-US" sz="2400" kern="1200" dirty="0" smtClean="0">
              <a:solidFill>
                <a:schemeClr val="bg1">
                  <a:lumMod val="85000"/>
                </a:schemeClr>
              </a:solidFill>
            </a:rPr>
            <a:t>Commit locally</a:t>
          </a:r>
          <a:endParaRPr lang="en-US" sz="2400" kern="1200" dirty="0">
            <a:solidFill>
              <a:schemeClr val="bg1">
                <a:lumMod val="85000"/>
              </a:schemeClr>
            </a:solidFill>
          </a:endParaRPr>
        </a:p>
        <a:p>
          <a:pPr marL="171450" lvl="1" indent="-171450" algn="l" defTabSz="844550">
            <a:lnSpc>
              <a:spcPct val="90000"/>
            </a:lnSpc>
            <a:spcBef>
              <a:spcPct val="0"/>
            </a:spcBef>
            <a:spcAft>
              <a:spcPct val="15000"/>
            </a:spcAft>
            <a:buChar char="••"/>
          </a:pPr>
          <a:r>
            <a:rPr lang="en-US" sz="1900" kern="1200" dirty="0" err="1" smtClean="0">
              <a:solidFill>
                <a:schemeClr val="bg1">
                  <a:lumMod val="85000"/>
                </a:schemeClr>
              </a:solidFill>
            </a:rPr>
            <a:t>git</a:t>
          </a:r>
          <a:r>
            <a:rPr lang="en-US" sz="1900" kern="1200" dirty="0" smtClean="0">
              <a:solidFill>
                <a:schemeClr val="bg1">
                  <a:lumMod val="85000"/>
                </a:schemeClr>
              </a:solidFill>
            </a:rPr>
            <a:t> add</a:t>
          </a:r>
          <a:endParaRPr lang="en-US" sz="1900" kern="1200" dirty="0">
            <a:solidFill>
              <a:schemeClr val="bg1">
                <a:lumMod val="85000"/>
              </a:schemeClr>
            </a:solidFill>
          </a:endParaRPr>
        </a:p>
        <a:p>
          <a:pPr marL="171450" lvl="1" indent="-171450" algn="l" defTabSz="844550">
            <a:lnSpc>
              <a:spcPct val="90000"/>
            </a:lnSpc>
            <a:spcBef>
              <a:spcPct val="0"/>
            </a:spcBef>
            <a:spcAft>
              <a:spcPct val="15000"/>
            </a:spcAft>
            <a:buChar char="••"/>
          </a:pPr>
          <a:r>
            <a:rPr lang="en-US" sz="1900" kern="1200" dirty="0" err="1" smtClean="0">
              <a:solidFill>
                <a:schemeClr val="bg1">
                  <a:lumMod val="85000"/>
                </a:schemeClr>
              </a:solidFill>
            </a:rPr>
            <a:t>git</a:t>
          </a:r>
          <a:r>
            <a:rPr lang="en-US" sz="1900" kern="1200" dirty="0" smtClean="0">
              <a:solidFill>
                <a:schemeClr val="bg1">
                  <a:lumMod val="85000"/>
                </a:schemeClr>
              </a:solidFill>
            </a:rPr>
            <a:t> commit</a:t>
          </a:r>
          <a:endParaRPr lang="en-US" sz="1900" kern="1200" dirty="0">
            <a:solidFill>
              <a:schemeClr val="bg1">
                <a:lumMod val="85000"/>
              </a:schemeClr>
            </a:solidFill>
          </a:endParaRPr>
        </a:p>
      </dsp:txBody>
      <dsp:txXfrm>
        <a:off x="5734630" y="402943"/>
        <a:ext cx="1678983" cy="1678983"/>
      </dsp:txXfrm>
    </dsp:sp>
    <dsp:sp modelId="{0773F275-9EB8-A741-ADC1-E2CC4D0AEC4E}">
      <dsp:nvSpPr>
        <dsp:cNvPr id="0" name=""/>
        <dsp:cNvSpPr/>
      </dsp:nvSpPr>
      <dsp:spPr>
        <a:xfrm>
          <a:off x="2123732" y="205090"/>
          <a:ext cx="4739629" cy="4739629"/>
        </a:xfrm>
        <a:prstGeom prst="circularArrow">
          <a:avLst>
            <a:gd name="adj1" fmla="val 6908"/>
            <a:gd name="adj2" fmla="val 465804"/>
            <a:gd name="adj3" fmla="val 756843"/>
            <a:gd name="adj4" fmla="val 21122365"/>
            <a:gd name="adj5" fmla="val 8059"/>
          </a:avLst>
        </a:prstGeom>
        <a:solidFill>
          <a:schemeClr val="accent1">
            <a:hueOff val="0"/>
            <a:satOff val="0"/>
            <a:lumOff val="0"/>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sp>
    <dsp:sp modelId="{091F1C24-7555-8F47-922A-A6C544033FF0}">
      <dsp:nvSpPr>
        <dsp:cNvPr id="0" name=""/>
        <dsp:cNvSpPr/>
      </dsp:nvSpPr>
      <dsp:spPr>
        <a:xfrm>
          <a:off x="5413477" y="3062680"/>
          <a:ext cx="1678983" cy="1678983"/>
        </a:xfrm>
        <a:prstGeom prst="rect">
          <a:avLst/>
        </a:prstGeom>
        <a:solidFill>
          <a:schemeClr val="lt1">
            <a:alpha val="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en-US" sz="2400" kern="1200" dirty="0" smtClean="0">
              <a:solidFill>
                <a:schemeClr val="bg1">
                  <a:lumMod val="85000"/>
                </a:schemeClr>
              </a:solidFill>
            </a:rPr>
            <a:t>Integration testing</a:t>
          </a:r>
          <a:endParaRPr lang="en-US" sz="2400" kern="1200" dirty="0">
            <a:solidFill>
              <a:schemeClr val="bg1">
                <a:lumMod val="85000"/>
              </a:schemeClr>
            </a:solidFill>
          </a:endParaRPr>
        </a:p>
      </dsp:txBody>
      <dsp:txXfrm>
        <a:off x="5413477" y="3062680"/>
        <a:ext cx="1678983" cy="1678983"/>
      </dsp:txXfrm>
    </dsp:sp>
    <dsp:sp modelId="{09A8EB93-C16B-8F48-BF50-2DF7F6A0599B}">
      <dsp:nvSpPr>
        <dsp:cNvPr id="0" name=""/>
        <dsp:cNvSpPr/>
      </dsp:nvSpPr>
      <dsp:spPr>
        <a:xfrm>
          <a:off x="2444958" y="-479113"/>
          <a:ext cx="4739629" cy="4739629"/>
        </a:xfrm>
        <a:prstGeom prst="circularArrow">
          <a:avLst>
            <a:gd name="adj1" fmla="val 6908"/>
            <a:gd name="adj2" fmla="val 465804"/>
            <a:gd name="adj3" fmla="val 6592957"/>
            <a:gd name="adj4" fmla="val 4507634"/>
            <a:gd name="adj5" fmla="val 8059"/>
          </a:avLst>
        </a:prstGeom>
        <a:solidFill>
          <a:schemeClr val="accent1">
            <a:hueOff val="0"/>
            <a:satOff val="0"/>
            <a:lumOff val="0"/>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sp>
    <dsp:sp modelId="{F9BCD27D-4C10-F446-99BD-F514EDDBB0CF}">
      <dsp:nvSpPr>
        <dsp:cNvPr id="0" name=""/>
        <dsp:cNvSpPr/>
      </dsp:nvSpPr>
      <dsp:spPr>
        <a:xfrm>
          <a:off x="2282228" y="2891882"/>
          <a:ext cx="1678983" cy="1678983"/>
        </a:xfrm>
        <a:prstGeom prst="rect">
          <a:avLst/>
        </a:prstGeom>
        <a:solidFill>
          <a:schemeClr val="lt1">
            <a:alpha val="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lvl="0" algn="l" defTabSz="1066800">
            <a:lnSpc>
              <a:spcPct val="90000"/>
            </a:lnSpc>
            <a:spcBef>
              <a:spcPct val="0"/>
            </a:spcBef>
            <a:spcAft>
              <a:spcPct val="35000"/>
            </a:spcAft>
          </a:pPr>
          <a:r>
            <a:rPr lang="en-US" sz="2400" kern="1200" dirty="0" smtClean="0">
              <a:solidFill>
                <a:schemeClr val="bg1">
                  <a:lumMod val="85000"/>
                </a:schemeClr>
              </a:solidFill>
            </a:rPr>
            <a:t>Deploy on </a:t>
          </a:r>
          <a:r>
            <a:rPr lang="en-US" sz="2400" kern="1200" dirty="0" err="1" smtClean="0">
              <a:solidFill>
                <a:schemeClr val="bg1">
                  <a:lumMod val="85000"/>
                </a:schemeClr>
              </a:solidFill>
            </a:rPr>
            <a:t>Heroku</a:t>
          </a:r>
          <a:endParaRPr lang="en-US" sz="2400" kern="1200" dirty="0">
            <a:solidFill>
              <a:schemeClr val="bg1">
                <a:lumMod val="85000"/>
              </a:schemeClr>
            </a:solidFill>
          </a:endParaRPr>
        </a:p>
        <a:p>
          <a:pPr marL="171450" lvl="1" indent="-171450" algn="l" defTabSz="844550">
            <a:lnSpc>
              <a:spcPct val="90000"/>
            </a:lnSpc>
            <a:spcBef>
              <a:spcPct val="0"/>
            </a:spcBef>
            <a:spcAft>
              <a:spcPct val="15000"/>
            </a:spcAft>
            <a:buChar char="••"/>
          </a:pPr>
          <a:r>
            <a:rPr lang="en-US" sz="1900" kern="1200" dirty="0" err="1" smtClean="0">
              <a:solidFill>
                <a:schemeClr val="bg1">
                  <a:lumMod val="85000"/>
                </a:schemeClr>
              </a:solidFill>
            </a:rPr>
            <a:t>git</a:t>
          </a:r>
          <a:r>
            <a:rPr lang="en-US" sz="1900" kern="1200" dirty="0" smtClean="0">
              <a:solidFill>
                <a:schemeClr val="bg1">
                  <a:lumMod val="85000"/>
                </a:schemeClr>
              </a:solidFill>
            </a:rPr>
            <a:t> push </a:t>
          </a:r>
          <a:r>
            <a:rPr lang="en-US" sz="1900" kern="1200" dirty="0" err="1" smtClean="0">
              <a:solidFill>
                <a:schemeClr val="bg1">
                  <a:lumMod val="85000"/>
                </a:schemeClr>
              </a:solidFill>
            </a:rPr>
            <a:t>heroku</a:t>
          </a:r>
          <a:r>
            <a:rPr lang="en-US" sz="1900" kern="1200" dirty="0" smtClean="0">
              <a:solidFill>
                <a:schemeClr val="bg1">
                  <a:lumMod val="85000"/>
                </a:schemeClr>
              </a:solidFill>
            </a:rPr>
            <a:t> master</a:t>
          </a:r>
          <a:endParaRPr lang="en-US" sz="1900" kern="1200" dirty="0">
            <a:solidFill>
              <a:schemeClr val="bg1">
                <a:lumMod val="85000"/>
              </a:schemeClr>
            </a:solidFill>
          </a:endParaRPr>
        </a:p>
      </dsp:txBody>
      <dsp:txXfrm>
        <a:off x="2282228" y="2891882"/>
        <a:ext cx="1678983" cy="1678983"/>
      </dsp:txXfrm>
    </dsp:sp>
    <dsp:sp modelId="{936291D0-F6CC-5442-99CA-69F71B54E677}">
      <dsp:nvSpPr>
        <dsp:cNvPr id="0" name=""/>
        <dsp:cNvSpPr/>
      </dsp:nvSpPr>
      <dsp:spPr>
        <a:xfrm>
          <a:off x="2506159" y="-239184"/>
          <a:ext cx="4739629" cy="4739629"/>
        </a:xfrm>
        <a:prstGeom prst="circularArrow">
          <a:avLst>
            <a:gd name="adj1" fmla="val 6908"/>
            <a:gd name="adj2" fmla="val 465804"/>
            <a:gd name="adj3" fmla="val 10828757"/>
            <a:gd name="adj4" fmla="val 9392734"/>
            <a:gd name="adj5" fmla="val 8059"/>
          </a:avLst>
        </a:prstGeom>
        <a:solidFill>
          <a:schemeClr val="accent1">
            <a:hueOff val="0"/>
            <a:satOff val="0"/>
            <a:lumOff val="0"/>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sp>
    <dsp:sp modelId="{257523D3-0867-6F4B-B294-427B37133F50}">
      <dsp:nvSpPr>
        <dsp:cNvPr id="0" name=""/>
        <dsp:cNvSpPr/>
      </dsp:nvSpPr>
      <dsp:spPr>
        <a:xfrm>
          <a:off x="2121645" y="121936"/>
          <a:ext cx="1678983" cy="1678983"/>
        </a:xfrm>
        <a:prstGeom prst="rect">
          <a:avLst/>
        </a:prstGeom>
        <a:solidFill>
          <a:schemeClr val="lt1">
            <a:alpha val="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lvl="0" algn="l" defTabSz="1066800">
            <a:lnSpc>
              <a:spcPct val="90000"/>
            </a:lnSpc>
            <a:spcBef>
              <a:spcPct val="0"/>
            </a:spcBef>
            <a:spcAft>
              <a:spcPct val="35000"/>
            </a:spcAft>
          </a:pPr>
          <a:r>
            <a:rPr lang="en-US" sz="2400" kern="1200" dirty="0" smtClean="0">
              <a:solidFill>
                <a:schemeClr val="bg1">
                  <a:lumMod val="85000"/>
                </a:schemeClr>
              </a:solidFill>
            </a:rPr>
            <a:t>Develop app</a:t>
          </a:r>
          <a:endParaRPr lang="en-US" sz="2400" kern="1200" dirty="0">
            <a:solidFill>
              <a:schemeClr val="bg1">
                <a:lumMod val="85000"/>
              </a:schemeClr>
            </a:solidFill>
          </a:endParaRPr>
        </a:p>
        <a:p>
          <a:pPr marL="171450" lvl="1" indent="-171450" algn="l" defTabSz="844550">
            <a:lnSpc>
              <a:spcPct val="90000"/>
            </a:lnSpc>
            <a:spcBef>
              <a:spcPct val="0"/>
            </a:spcBef>
            <a:spcAft>
              <a:spcPct val="15000"/>
            </a:spcAft>
            <a:buChar char="••"/>
          </a:pPr>
          <a:r>
            <a:rPr lang="en-US" sz="1900" kern="1200" dirty="0" smtClean="0">
              <a:solidFill>
                <a:schemeClr val="bg1">
                  <a:lumMod val="85000"/>
                </a:schemeClr>
              </a:solidFill>
            </a:rPr>
            <a:t>Acceptance &amp; unit testing</a:t>
          </a:r>
          <a:endParaRPr lang="en-US" sz="1900" kern="1200" dirty="0">
            <a:solidFill>
              <a:schemeClr val="bg1">
                <a:lumMod val="85000"/>
              </a:schemeClr>
            </a:solidFill>
          </a:endParaRPr>
        </a:p>
      </dsp:txBody>
      <dsp:txXfrm>
        <a:off x="2121645" y="121936"/>
        <a:ext cx="1678983" cy="1678983"/>
      </dsp:txXfrm>
    </dsp:sp>
    <dsp:sp modelId="{E2742D80-C546-2344-9DAA-BA08140F59B9}">
      <dsp:nvSpPr>
        <dsp:cNvPr id="0" name=""/>
        <dsp:cNvSpPr/>
      </dsp:nvSpPr>
      <dsp:spPr>
        <a:xfrm>
          <a:off x="2339692" y="602557"/>
          <a:ext cx="4739629" cy="4739629"/>
        </a:xfrm>
        <a:prstGeom prst="circularArrow">
          <a:avLst>
            <a:gd name="adj1" fmla="val 6908"/>
            <a:gd name="adj2" fmla="val 465804"/>
            <a:gd name="adj3" fmla="val 17583838"/>
            <a:gd name="adj4" fmla="val 14605814"/>
            <a:gd name="adj5" fmla="val 8059"/>
          </a:avLst>
        </a:prstGeom>
        <a:solidFill>
          <a:schemeClr val="accent1">
            <a:hueOff val="0"/>
            <a:satOff val="0"/>
            <a:lumOff val="0"/>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672AB8-6C7E-D34F-A9C9-512A262C6591}">
      <dsp:nvSpPr>
        <dsp:cNvPr id="0" name=""/>
        <dsp:cNvSpPr/>
      </dsp:nvSpPr>
      <dsp:spPr>
        <a:xfrm>
          <a:off x="5734630" y="402943"/>
          <a:ext cx="1678983" cy="1678983"/>
        </a:xfrm>
        <a:prstGeom prst="rect">
          <a:avLst/>
        </a:prstGeom>
        <a:solidFill>
          <a:schemeClr val="lt1">
            <a:alpha val="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lvl="0" algn="l" defTabSz="1066800">
            <a:lnSpc>
              <a:spcPct val="90000"/>
            </a:lnSpc>
            <a:spcBef>
              <a:spcPct val="0"/>
            </a:spcBef>
            <a:spcAft>
              <a:spcPct val="35000"/>
            </a:spcAft>
          </a:pPr>
          <a:r>
            <a:rPr lang="en-US" sz="2400" kern="1200" dirty="0" smtClean="0"/>
            <a:t>Commit locally</a:t>
          </a:r>
          <a:endParaRPr lang="en-US" sz="2400" kern="1200" dirty="0"/>
        </a:p>
        <a:p>
          <a:pPr marL="171450" lvl="1" indent="-171450" algn="l" defTabSz="844550">
            <a:lnSpc>
              <a:spcPct val="90000"/>
            </a:lnSpc>
            <a:spcBef>
              <a:spcPct val="0"/>
            </a:spcBef>
            <a:spcAft>
              <a:spcPct val="15000"/>
            </a:spcAft>
            <a:buChar char="••"/>
          </a:pPr>
          <a:r>
            <a:rPr lang="en-US" sz="1900" kern="1200" dirty="0" err="1" smtClean="0"/>
            <a:t>git</a:t>
          </a:r>
          <a:r>
            <a:rPr lang="en-US" sz="1900" kern="1200" dirty="0" smtClean="0"/>
            <a:t> add</a:t>
          </a:r>
          <a:endParaRPr lang="en-US" sz="1900" kern="1200" dirty="0"/>
        </a:p>
        <a:p>
          <a:pPr marL="171450" lvl="1" indent="-171450" algn="l" defTabSz="844550">
            <a:lnSpc>
              <a:spcPct val="90000"/>
            </a:lnSpc>
            <a:spcBef>
              <a:spcPct val="0"/>
            </a:spcBef>
            <a:spcAft>
              <a:spcPct val="15000"/>
            </a:spcAft>
            <a:buChar char="••"/>
          </a:pPr>
          <a:r>
            <a:rPr lang="en-US" sz="1900" kern="1200" dirty="0" err="1" smtClean="0"/>
            <a:t>git</a:t>
          </a:r>
          <a:r>
            <a:rPr lang="en-US" sz="1900" kern="1200" dirty="0" smtClean="0"/>
            <a:t> commit</a:t>
          </a:r>
          <a:endParaRPr lang="en-US" sz="1900" kern="1200" dirty="0"/>
        </a:p>
      </dsp:txBody>
      <dsp:txXfrm>
        <a:off x="5734630" y="402943"/>
        <a:ext cx="1678983" cy="1678983"/>
      </dsp:txXfrm>
    </dsp:sp>
    <dsp:sp modelId="{0773F275-9EB8-A741-ADC1-E2CC4D0AEC4E}">
      <dsp:nvSpPr>
        <dsp:cNvPr id="0" name=""/>
        <dsp:cNvSpPr/>
      </dsp:nvSpPr>
      <dsp:spPr>
        <a:xfrm>
          <a:off x="2123732" y="205090"/>
          <a:ext cx="4739629" cy="4739629"/>
        </a:xfrm>
        <a:prstGeom prst="circularArrow">
          <a:avLst>
            <a:gd name="adj1" fmla="val 6908"/>
            <a:gd name="adj2" fmla="val 465804"/>
            <a:gd name="adj3" fmla="val 756843"/>
            <a:gd name="adj4" fmla="val 21122365"/>
            <a:gd name="adj5" fmla="val 8059"/>
          </a:avLst>
        </a:prstGeom>
        <a:solidFill>
          <a:schemeClr val="accent1">
            <a:hueOff val="0"/>
            <a:satOff val="0"/>
            <a:lumOff val="0"/>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sp>
    <dsp:sp modelId="{091F1C24-7555-8F47-922A-A6C544033FF0}">
      <dsp:nvSpPr>
        <dsp:cNvPr id="0" name=""/>
        <dsp:cNvSpPr/>
      </dsp:nvSpPr>
      <dsp:spPr>
        <a:xfrm>
          <a:off x="5413477" y="3062680"/>
          <a:ext cx="1678983" cy="1678983"/>
        </a:xfrm>
        <a:prstGeom prst="rect">
          <a:avLst/>
        </a:prstGeom>
        <a:solidFill>
          <a:schemeClr val="lt1">
            <a:alpha val="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en-US" sz="2400" kern="1200" dirty="0" smtClean="0"/>
            <a:t>Integration testing</a:t>
          </a:r>
          <a:endParaRPr lang="en-US" sz="2400" kern="1200" dirty="0"/>
        </a:p>
      </dsp:txBody>
      <dsp:txXfrm>
        <a:off x="5413477" y="3062680"/>
        <a:ext cx="1678983" cy="1678983"/>
      </dsp:txXfrm>
    </dsp:sp>
    <dsp:sp modelId="{09A8EB93-C16B-8F48-BF50-2DF7F6A0599B}">
      <dsp:nvSpPr>
        <dsp:cNvPr id="0" name=""/>
        <dsp:cNvSpPr/>
      </dsp:nvSpPr>
      <dsp:spPr>
        <a:xfrm>
          <a:off x="2444958" y="-479113"/>
          <a:ext cx="4739629" cy="4739629"/>
        </a:xfrm>
        <a:prstGeom prst="circularArrow">
          <a:avLst>
            <a:gd name="adj1" fmla="val 6908"/>
            <a:gd name="adj2" fmla="val 465804"/>
            <a:gd name="adj3" fmla="val 6592957"/>
            <a:gd name="adj4" fmla="val 4507634"/>
            <a:gd name="adj5" fmla="val 8059"/>
          </a:avLst>
        </a:prstGeom>
        <a:solidFill>
          <a:schemeClr val="accent1">
            <a:hueOff val="0"/>
            <a:satOff val="0"/>
            <a:lumOff val="0"/>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sp>
    <dsp:sp modelId="{F9BCD27D-4C10-F446-99BD-F514EDDBB0CF}">
      <dsp:nvSpPr>
        <dsp:cNvPr id="0" name=""/>
        <dsp:cNvSpPr/>
      </dsp:nvSpPr>
      <dsp:spPr>
        <a:xfrm>
          <a:off x="2282228" y="2891882"/>
          <a:ext cx="1678983" cy="1678983"/>
        </a:xfrm>
        <a:prstGeom prst="rect">
          <a:avLst/>
        </a:prstGeom>
        <a:solidFill>
          <a:schemeClr val="lt1">
            <a:alpha val="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lvl="0" algn="l" defTabSz="1066800">
            <a:lnSpc>
              <a:spcPct val="90000"/>
            </a:lnSpc>
            <a:spcBef>
              <a:spcPct val="0"/>
            </a:spcBef>
            <a:spcAft>
              <a:spcPct val="35000"/>
            </a:spcAft>
          </a:pPr>
          <a:r>
            <a:rPr lang="en-US" sz="2400" kern="1200" dirty="0" smtClean="0"/>
            <a:t>Deploy on </a:t>
          </a:r>
          <a:r>
            <a:rPr lang="en-US" sz="2400" kern="1200" dirty="0" err="1" smtClean="0"/>
            <a:t>Heroku</a:t>
          </a:r>
          <a:endParaRPr lang="en-US" sz="2400" kern="1200" dirty="0"/>
        </a:p>
        <a:p>
          <a:pPr marL="171450" lvl="1" indent="-171450" algn="l" defTabSz="844550">
            <a:lnSpc>
              <a:spcPct val="90000"/>
            </a:lnSpc>
            <a:spcBef>
              <a:spcPct val="0"/>
            </a:spcBef>
            <a:spcAft>
              <a:spcPct val="15000"/>
            </a:spcAft>
            <a:buChar char="••"/>
          </a:pPr>
          <a:r>
            <a:rPr lang="en-US" sz="1900" kern="1200" dirty="0" err="1" smtClean="0"/>
            <a:t>git</a:t>
          </a:r>
          <a:r>
            <a:rPr lang="en-US" sz="1900" kern="1200" dirty="0" smtClean="0"/>
            <a:t> push </a:t>
          </a:r>
          <a:r>
            <a:rPr lang="en-US" sz="1900" kern="1200" dirty="0" err="1" smtClean="0"/>
            <a:t>heroku</a:t>
          </a:r>
          <a:r>
            <a:rPr lang="en-US" sz="1900" kern="1200" dirty="0" smtClean="0"/>
            <a:t> master</a:t>
          </a:r>
          <a:endParaRPr lang="en-US" sz="1900" kern="1200" dirty="0"/>
        </a:p>
      </dsp:txBody>
      <dsp:txXfrm>
        <a:off x="2282228" y="2891882"/>
        <a:ext cx="1678983" cy="1678983"/>
      </dsp:txXfrm>
    </dsp:sp>
    <dsp:sp modelId="{936291D0-F6CC-5442-99CA-69F71B54E677}">
      <dsp:nvSpPr>
        <dsp:cNvPr id="0" name=""/>
        <dsp:cNvSpPr/>
      </dsp:nvSpPr>
      <dsp:spPr>
        <a:xfrm>
          <a:off x="2506159" y="-239184"/>
          <a:ext cx="4739629" cy="4739629"/>
        </a:xfrm>
        <a:prstGeom prst="circularArrow">
          <a:avLst>
            <a:gd name="adj1" fmla="val 6908"/>
            <a:gd name="adj2" fmla="val 465804"/>
            <a:gd name="adj3" fmla="val 10828757"/>
            <a:gd name="adj4" fmla="val 9392734"/>
            <a:gd name="adj5" fmla="val 8059"/>
          </a:avLst>
        </a:prstGeom>
        <a:solidFill>
          <a:schemeClr val="accent1">
            <a:hueOff val="0"/>
            <a:satOff val="0"/>
            <a:lumOff val="0"/>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sp>
    <dsp:sp modelId="{257523D3-0867-6F4B-B294-427B37133F50}">
      <dsp:nvSpPr>
        <dsp:cNvPr id="0" name=""/>
        <dsp:cNvSpPr/>
      </dsp:nvSpPr>
      <dsp:spPr>
        <a:xfrm>
          <a:off x="2121645" y="121936"/>
          <a:ext cx="1678983" cy="1678983"/>
        </a:xfrm>
        <a:prstGeom prst="rect">
          <a:avLst/>
        </a:prstGeom>
        <a:solidFill>
          <a:schemeClr val="lt1">
            <a:alpha val="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lvl="0" algn="l" defTabSz="1066800">
            <a:lnSpc>
              <a:spcPct val="90000"/>
            </a:lnSpc>
            <a:spcBef>
              <a:spcPct val="0"/>
            </a:spcBef>
            <a:spcAft>
              <a:spcPct val="35000"/>
            </a:spcAft>
          </a:pPr>
          <a:r>
            <a:rPr lang="en-US" sz="2400" kern="1200" dirty="0" smtClean="0"/>
            <a:t>Develop app</a:t>
          </a:r>
          <a:endParaRPr lang="en-US" sz="2400" kern="1200" dirty="0"/>
        </a:p>
        <a:p>
          <a:pPr marL="171450" lvl="1" indent="-171450" algn="l" defTabSz="844550">
            <a:lnSpc>
              <a:spcPct val="90000"/>
            </a:lnSpc>
            <a:spcBef>
              <a:spcPct val="0"/>
            </a:spcBef>
            <a:spcAft>
              <a:spcPct val="15000"/>
            </a:spcAft>
            <a:buChar char="••"/>
          </a:pPr>
          <a:r>
            <a:rPr lang="en-US" sz="1900" kern="1200" dirty="0" smtClean="0"/>
            <a:t>Acceptance &amp; unit testing</a:t>
          </a:r>
          <a:endParaRPr lang="en-US" sz="1900" kern="1200" dirty="0"/>
        </a:p>
      </dsp:txBody>
      <dsp:txXfrm>
        <a:off x="2121645" y="121936"/>
        <a:ext cx="1678983" cy="1678983"/>
      </dsp:txXfrm>
    </dsp:sp>
    <dsp:sp modelId="{E2742D80-C546-2344-9DAA-BA08140F59B9}">
      <dsp:nvSpPr>
        <dsp:cNvPr id="0" name=""/>
        <dsp:cNvSpPr/>
      </dsp:nvSpPr>
      <dsp:spPr>
        <a:xfrm>
          <a:off x="2339692" y="602557"/>
          <a:ext cx="4739629" cy="4739629"/>
        </a:xfrm>
        <a:prstGeom prst="circularArrow">
          <a:avLst>
            <a:gd name="adj1" fmla="val 6908"/>
            <a:gd name="adj2" fmla="val 465804"/>
            <a:gd name="adj3" fmla="val 17583838"/>
            <a:gd name="adj4" fmla="val 14605814"/>
            <a:gd name="adj5" fmla="val 8059"/>
          </a:avLst>
        </a:prstGeom>
        <a:solidFill>
          <a:schemeClr val="accent1">
            <a:hueOff val="0"/>
            <a:satOff val="0"/>
            <a:lumOff val="0"/>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6">
  <dgm:title val=""/>
  <dgm:desc val=""/>
  <dgm:catLst>
    <dgm:cat type="3D" pri="11600"/>
  </dgm:catLst>
  <dgm:scene3d>
    <a:camera prst="perspectiveRelaxedModerately" zoom="92000"/>
    <a:lightRig rig="balanced" dir="t">
      <a:rot lat="0" lon="0" rev="12700000"/>
    </a:lightRig>
  </dgm:scene3d>
  <dgm:styleLbl name="node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z="-54000" prstMaterial="plastic">
      <a:bevelT w="50800" h="50800"/>
      <a:bevelB w="50800" h="50800"/>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z="-2540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fgSibTrans2D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54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sibTrans1D1">
    <dgm:scene3d>
      <a:camera prst="orthographicFront"/>
      <a:lightRig rig="threePt" dir="t"/>
    </dgm:scene3d>
    <dgm:sp3d z="-25400" prstMaterial="plastic"/>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75000" prstMaterial="plastic"/>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3">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4">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1D1">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2">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3">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4">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fgAcc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dgm:scene3d>
    <dgm:sp3d z="50080" prstMaterial="plastic">
      <a:bevelT w="25400" h="25400"/>
      <a:bevelB w="25400" h="25400"/>
    </dgm:sp3d>
    <dgm:txPr/>
    <dgm:style>
      <a:lnRef idx="0">
        <a:scrgbClr r="0" g="0" b="0"/>
      </a:lnRef>
      <a:fillRef idx="1">
        <a:scrgbClr r="0" g="0" b="0"/>
      </a:fillRef>
      <a:effectRef idx="2">
        <a:scrgbClr r="0" g="0" b="0"/>
      </a:effectRef>
      <a:fontRef idx="minor"/>
    </dgm:style>
  </dgm:styleLbl>
  <dgm:styleLbl name="alignAccFollowNode1">
    <dgm:scene3d>
      <a:camera prst="orthographicFront"/>
      <a:lightRig rig="threePt" dir="t"/>
    </dgm:scene3d>
    <dgm:sp3d prstMaterial="plastic">
      <a:bevelT w="25400" h="25400"/>
      <a:bevelB w="25400" h="25400"/>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152400" prstMaterial="plastic">
      <a:bevelT w="25400" h="25400"/>
      <a:bevelB w="25400" h="25400"/>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52400" prstMaterial="plastic">
      <a:bevelT w="25400" h="25400"/>
      <a:bevelB w="25400" h="25400"/>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z="-10400" extrusionH="12700" prstMaterial="plastic"/>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1">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6">
  <dgm:title val=""/>
  <dgm:desc val=""/>
  <dgm:catLst>
    <dgm:cat type="3D" pri="11600"/>
  </dgm:catLst>
  <dgm:scene3d>
    <a:camera prst="perspectiveRelaxedModerately" zoom="92000"/>
    <a:lightRig rig="balanced" dir="t">
      <a:rot lat="0" lon="0" rev="12700000"/>
    </a:lightRig>
  </dgm:scene3d>
  <dgm:styleLbl name="node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z="-54000" prstMaterial="plastic">
      <a:bevelT w="50800" h="50800"/>
      <a:bevelB w="50800" h="50800"/>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z="-2540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fgSibTrans2D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54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sibTrans1D1">
    <dgm:scene3d>
      <a:camera prst="orthographicFront"/>
      <a:lightRig rig="threePt" dir="t"/>
    </dgm:scene3d>
    <dgm:sp3d z="-25400" prstMaterial="plastic"/>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75000" prstMaterial="plastic"/>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3">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4">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1D1">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2">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3">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4">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fgAcc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dgm:scene3d>
    <dgm:sp3d z="50080" prstMaterial="plastic">
      <a:bevelT w="25400" h="25400"/>
      <a:bevelB w="25400" h="25400"/>
    </dgm:sp3d>
    <dgm:txPr/>
    <dgm:style>
      <a:lnRef idx="0">
        <a:scrgbClr r="0" g="0" b="0"/>
      </a:lnRef>
      <a:fillRef idx="1">
        <a:scrgbClr r="0" g="0" b="0"/>
      </a:fillRef>
      <a:effectRef idx="2">
        <a:scrgbClr r="0" g="0" b="0"/>
      </a:effectRef>
      <a:fontRef idx="minor"/>
    </dgm:style>
  </dgm:styleLbl>
  <dgm:styleLbl name="alignAccFollowNode1">
    <dgm:scene3d>
      <a:camera prst="orthographicFront"/>
      <a:lightRig rig="threePt" dir="t"/>
    </dgm:scene3d>
    <dgm:sp3d prstMaterial="plastic">
      <a:bevelT w="25400" h="25400"/>
      <a:bevelB w="25400" h="25400"/>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152400" prstMaterial="plastic">
      <a:bevelT w="25400" h="25400"/>
      <a:bevelB w="25400" h="25400"/>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52400" prstMaterial="plastic">
      <a:bevelT w="25400" h="25400"/>
      <a:bevelB w="25400" h="25400"/>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z="-10400" extrusionH="12700" prstMaterial="plastic"/>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1">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6">
  <dgm:title val=""/>
  <dgm:desc val=""/>
  <dgm:catLst>
    <dgm:cat type="3D" pri="11600"/>
  </dgm:catLst>
  <dgm:scene3d>
    <a:camera prst="perspectiveRelaxedModerately" zoom="92000"/>
    <a:lightRig rig="balanced" dir="t">
      <a:rot lat="0" lon="0" rev="12700000"/>
    </a:lightRig>
  </dgm:scene3d>
  <dgm:styleLbl name="node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z="-54000" prstMaterial="plastic">
      <a:bevelT w="50800" h="50800"/>
      <a:bevelB w="50800" h="50800"/>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z="-2540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fgSibTrans2D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54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sibTrans1D1">
    <dgm:scene3d>
      <a:camera prst="orthographicFront"/>
      <a:lightRig rig="threePt" dir="t"/>
    </dgm:scene3d>
    <dgm:sp3d z="-25400" prstMaterial="plastic"/>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75000" prstMaterial="plastic"/>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3">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4">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1D1">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2">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3">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4">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fgAcc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dgm:scene3d>
    <dgm:sp3d z="50080" prstMaterial="plastic">
      <a:bevelT w="25400" h="25400"/>
      <a:bevelB w="25400" h="25400"/>
    </dgm:sp3d>
    <dgm:txPr/>
    <dgm:style>
      <a:lnRef idx="0">
        <a:scrgbClr r="0" g="0" b="0"/>
      </a:lnRef>
      <a:fillRef idx="1">
        <a:scrgbClr r="0" g="0" b="0"/>
      </a:fillRef>
      <a:effectRef idx="2">
        <a:scrgbClr r="0" g="0" b="0"/>
      </a:effectRef>
      <a:fontRef idx="minor"/>
    </dgm:style>
  </dgm:styleLbl>
  <dgm:styleLbl name="alignAccFollowNode1">
    <dgm:scene3d>
      <a:camera prst="orthographicFront"/>
      <a:lightRig rig="threePt" dir="t"/>
    </dgm:scene3d>
    <dgm:sp3d prstMaterial="plastic">
      <a:bevelT w="25400" h="25400"/>
      <a:bevelB w="25400" h="25400"/>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152400" prstMaterial="plastic">
      <a:bevelT w="25400" h="25400"/>
      <a:bevelB w="25400" h="25400"/>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52400" prstMaterial="plastic">
      <a:bevelT w="25400" h="25400"/>
      <a:bevelB w="25400" h="25400"/>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z="-10400" extrusionH="12700" prstMaterial="plastic"/>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1">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7315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Arial" charset="0"/>
                <a:ea typeface="+mn-ea"/>
              </a:defRPr>
            </a:lvl1pPr>
          </a:lstStyle>
          <a:p>
            <a:pPr>
              <a:defRPr/>
            </a:pPr>
            <a:endParaRPr lang="en-US"/>
          </a:p>
        </p:txBody>
      </p:sp>
      <p:sp>
        <p:nvSpPr>
          <p:cNvPr id="1073155" name="Rectangle 3"/>
          <p:cNvSpPr>
            <a:spLocks noGrp="1" noChangeArrowheads="1"/>
          </p:cNvSpPr>
          <p:nvPr>
            <p:ph type="dt" sz="quarter"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Arial" charset="0"/>
                <a:ea typeface="+mn-ea"/>
              </a:defRPr>
            </a:lvl1pPr>
          </a:lstStyle>
          <a:p>
            <a:pPr>
              <a:defRPr/>
            </a:pPr>
            <a:endParaRPr lang="en-US"/>
          </a:p>
        </p:txBody>
      </p:sp>
      <p:sp>
        <p:nvSpPr>
          <p:cNvPr id="1073156" name="Rectangle 4"/>
          <p:cNvSpPr>
            <a:spLocks noGrp="1" noChangeArrowheads="1"/>
          </p:cNvSpPr>
          <p:nvPr>
            <p:ph type="ftr" sz="quarter" idx="2"/>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Arial" charset="0"/>
                <a:ea typeface="+mn-ea"/>
              </a:defRPr>
            </a:lvl1pPr>
          </a:lstStyle>
          <a:p>
            <a:pPr>
              <a:defRPr/>
            </a:pPr>
            <a:endParaRPr lang="en-US"/>
          </a:p>
        </p:txBody>
      </p:sp>
      <p:sp>
        <p:nvSpPr>
          <p:cNvPr id="1073157" name="Rectangle 5"/>
          <p:cNvSpPr>
            <a:spLocks noGrp="1" noChangeArrowheads="1"/>
          </p:cNvSpPr>
          <p:nvPr>
            <p:ph type="sldNum" sz="quarter" idx="3"/>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smtClean="0"/>
            </a:lvl1pPr>
          </a:lstStyle>
          <a:p>
            <a:pPr>
              <a:defRPr/>
            </a:pPr>
            <a:fld id="{C6A1D90C-4573-4D35-AEC9-E79E52B3AF5A}" type="slidenum">
              <a:rPr lang="en-US"/>
              <a:pPr>
                <a:defRPr/>
              </a:pPr>
              <a:t>‹#›</a:t>
            </a:fld>
            <a:endParaRPr lang="en-US"/>
          </a:p>
        </p:txBody>
      </p:sp>
    </p:spTree>
    <p:extLst>
      <p:ext uri="{BB962C8B-B14F-4D97-AF65-F5344CB8AC3E}">
        <p14:creationId xmlns:p14="http://schemas.microsoft.com/office/powerpoint/2010/main" val="215353739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0770"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Arial" charset="0"/>
                <a:ea typeface="+mn-ea"/>
              </a:defRPr>
            </a:lvl1pPr>
          </a:lstStyle>
          <a:p>
            <a:pPr>
              <a:defRPr/>
            </a:pPr>
            <a:endParaRPr lang="en-US"/>
          </a:p>
        </p:txBody>
      </p:sp>
      <p:sp>
        <p:nvSpPr>
          <p:cNvPr id="160771"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Arial" charset="0"/>
                <a:ea typeface="+mn-ea"/>
              </a:defRPr>
            </a:lvl1pPr>
          </a:lstStyle>
          <a:p>
            <a:pPr>
              <a:defRPr/>
            </a:pPr>
            <a:endParaRPr lang="en-US"/>
          </a:p>
        </p:txBody>
      </p:sp>
      <p:sp>
        <p:nvSpPr>
          <p:cNvPr id="81924" name="Rectangle 4"/>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p:spPr>
      </p:sp>
      <p:sp>
        <p:nvSpPr>
          <p:cNvPr id="160773"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60774"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Arial" charset="0"/>
                <a:ea typeface="+mn-ea"/>
              </a:defRPr>
            </a:lvl1pPr>
          </a:lstStyle>
          <a:p>
            <a:pPr>
              <a:defRPr/>
            </a:pPr>
            <a:endParaRPr lang="en-US"/>
          </a:p>
        </p:txBody>
      </p:sp>
      <p:sp>
        <p:nvSpPr>
          <p:cNvPr id="160775"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smtClean="0"/>
            </a:lvl1pPr>
          </a:lstStyle>
          <a:p>
            <a:pPr>
              <a:defRPr/>
            </a:pPr>
            <a:fld id="{E7E7515A-D264-4B13-A51D-DAA723D36C73}" type="slidenum">
              <a:rPr lang="en-US"/>
              <a:pPr>
                <a:defRPr/>
              </a:pPr>
              <a:t>‹#›</a:t>
            </a:fld>
            <a:endParaRPr lang="en-US"/>
          </a:p>
        </p:txBody>
      </p:sp>
    </p:spTree>
    <p:extLst>
      <p:ext uri="{BB962C8B-B14F-4D97-AF65-F5344CB8AC3E}">
        <p14:creationId xmlns:p14="http://schemas.microsoft.com/office/powerpoint/2010/main" val="374351227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112" charset="0"/>
        <a:ea typeface="ＭＳ Ｐゴシック" pitchFamily="-112" charset="-128"/>
        <a:cs typeface="ＭＳ Ｐゴシック" pitchFamily="-112" charset="-128"/>
      </a:defRPr>
    </a:lvl1pPr>
    <a:lvl2pPr marL="457200" algn="l" rtl="0" eaLnBrk="0" fontAlgn="base" hangingPunct="0">
      <a:spcBef>
        <a:spcPct val="30000"/>
      </a:spcBef>
      <a:spcAft>
        <a:spcPct val="0"/>
      </a:spcAft>
      <a:defRPr sz="1200" kern="1200">
        <a:solidFill>
          <a:schemeClr val="tx1"/>
        </a:solidFill>
        <a:latin typeface="Arial" pitchFamily="-112" charset="0"/>
        <a:ea typeface="ＭＳ Ｐゴシック" pitchFamily="-112" charset="-128"/>
        <a:cs typeface="+mn-cs"/>
      </a:defRPr>
    </a:lvl2pPr>
    <a:lvl3pPr marL="914400" algn="l" rtl="0" eaLnBrk="0" fontAlgn="base" hangingPunct="0">
      <a:spcBef>
        <a:spcPct val="30000"/>
      </a:spcBef>
      <a:spcAft>
        <a:spcPct val="0"/>
      </a:spcAft>
      <a:defRPr sz="1200" kern="1200">
        <a:solidFill>
          <a:schemeClr val="tx1"/>
        </a:solidFill>
        <a:latin typeface="Arial" pitchFamily="-112" charset="0"/>
        <a:ea typeface="ヒラギノ角ゴ Pro W3" charset="-128"/>
        <a:cs typeface="ヒラギノ角ゴ Pro W3" charset="-128"/>
      </a:defRPr>
    </a:lvl3pPr>
    <a:lvl4pPr marL="1371600" algn="l" rtl="0" eaLnBrk="0" fontAlgn="base" hangingPunct="0">
      <a:spcBef>
        <a:spcPct val="30000"/>
      </a:spcBef>
      <a:spcAft>
        <a:spcPct val="0"/>
      </a:spcAft>
      <a:defRPr sz="1200" kern="1200">
        <a:solidFill>
          <a:schemeClr val="tx1"/>
        </a:solidFill>
        <a:latin typeface="Arial" pitchFamily="-112" charset="0"/>
        <a:ea typeface="ヒラギノ角ゴ Pro W3" charset="-128"/>
        <a:cs typeface="+mn-cs"/>
      </a:defRPr>
    </a:lvl4pPr>
    <a:lvl5pPr marL="1828800" algn="l" rtl="0" eaLnBrk="0" fontAlgn="base" hangingPunct="0">
      <a:spcBef>
        <a:spcPct val="30000"/>
      </a:spcBef>
      <a:spcAft>
        <a:spcPct val="0"/>
      </a:spcAft>
      <a:defRPr sz="1200" kern="1200">
        <a:solidFill>
          <a:schemeClr val="tx1"/>
        </a:solidFill>
        <a:latin typeface="Arial" pitchFamily="-112" charset="0"/>
        <a:ea typeface="ヒラギノ角ゴ Pro W3"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Slide Image Placeholder 1"/>
          <p:cNvSpPr>
            <a:spLocks noGrp="1" noRot="1" noChangeAspect="1" noTextEdit="1"/>
          </p:cNvSpPr>
          <p:nvPr>
            <p:ph type="sldImg"/>
          </p:nvPr>
        </p:nvSpPr>
        <p:spPr>
          <a:ln/>
        </p:spPr>
      </p:sp>
      <p:sp>
        <p:nvSpPr>
          <p:cNvPr id="5122"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ea typeface="ヒラギノ角ゴ Pro W3" charset="0"/>
              <a:cs typeface="ヒラギノ角ゴ Pro W3"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Slide Image Placeholder 1"/>
          <p:cNvSpPr>
            <a:spLocks noGrp="1" noRot="1" noChangeAspect="1" noTextEdit="1"/>
          </p:cNvSpPr>
          <p:nvPr>
            <p:ph type="sldImg"/>
          </p:nvPr>
        </p:nvSpPr>
        <p:spPr>
          <a:ln/>
        </p:spPr>
      </p:sp>
      <p:sp>
        <p:nvSpPr>
          <p:cNvPr id="50178"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ea typeface="ヒラギノ角ゴ Pro W3" charset="0"/>
              <a:cs typeface="ヒラギノ角ゴ Pro W3"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Slide Image Placeholder 1"/>
          <p:cNvSpPr>
            <a:spLocks noGrp="1" noRot="1" noChangeAspect="1" noTextEdit="1"/>
          </p:cNvSpPr>
          <p:nvPr>
            <p:ph type="sldImg"/>
          </p:nvPr>
        </p:nvSpPr>
        <p:spPr>
          <a:ln/>
        </p:spPr>
      </p:sp>
      <p:sp>
        <p:nvSpPr>
          <p:cNvPr id="3891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ea typeface="ヒラギノ角ゴ Pro W3" charset="0"/>
              <a:cs typeface="ヒラギノ角ゴ Pro W3"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Slide Image Placeholder 1"/>
          <p:cNvSpPr>
            <a:spLocks noGrp="1" noRot="1" noChangeAspect="1" noTextEdit="1"/>
          </p:cNvSpPr>
          <p:nvPr>
            <p:ph type="sldImg"/>
          </p:nvPr>
        </p:nvSpPr>
        <p:spPr>
          <a:ln/>
        </p:spPr>
      </p:sp>
      <p:sp>
        <p:nvSpPr>
          <p:cNvPr id="52226"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ea typeface="ヒラギノ角ゴ Pro W3" charset="0"/>
              <a:cs typeface="ヒラギノ角ゴ Pro W3"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Slide Image Placeholder 1"/>
          <p:cNvSpPr>
            <a:spLocks noGrp="1" noRot="1" noChangeAspect="1" noTextEdit="1"/>
          </p:cNvSpPr>
          <p:nvPr>
            <p:ph type="sldImg"/>
          </p:nvPr>
        </p:nvSpPr>
        <p:spPr>
          <a:ln/>
        </p:spPr>
      </p:sp>
      <p:sp>
        <p:nvSpPr>
          <p:cNvPr id="52226"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ea typeface="ヒラギノ角ゴ Pro W3" charset="0"/>
              <a:cs typeface="ヒラギノ角ゴ Pro W3"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noTextEdit="1"/>
          </p:cNvSpPr>
          <p:nvPr>
            <p:ph type="sldImg"/>
          </p:nvPr>
        </p:nvSpPr>
        <p:spPr>
          <a:ln/>
        </p:spPr>
      </p:sp>
      <p:sp>
        <p:nvSpPr>
          <p:cNvPr id="2355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ea typeface="ヒラギノ角ゴ Pro W3" charset="0"/>
              <a:cs typeface="ヒラギノ角ゴ Pro W3"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Slide Image Placeholder 1"/>
          <p:cNvSpPr>
            <a:spLocks noGrp="1" noRot="1" noChangeAspect="1" noTextEdit="1"/>
          </p:cNvSpPr>
          <p:nvPr>
            <p:ph type="sldImg"/>
          </p:nvPr>
        </p:nvSpPr>
        <p:spPr>
          <a:ln/>
        </p:spPr>
      </p:sp>
      <p:sp>
        <p:nvSpPr>
          <p:cNvPr id="55298"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ea typeface="ヒラギノ角ゴ Pro W3" charset="0"/>
              <a:cs typeface="ヒラギノ角ゴ Pro W3"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Slide Image Placeholder 1"/>
          <p:cNvSpPr>
            <a:spLocks noGrp="1" noRot="1" noChangeAspect="1" noTextEdit="1"/>
          </p:cNvSpPr>
          <p:nvPr>
            <p:ph type="sldImg"/>
          </p:nvPr>
        </p:nvSpPr>
        <p:spPr>
          <a:ln/>
        </p:spPr>
      </p:sp>
      <p:sp>
        <p:nvSpPr>
          <p:cNvPr id="57346"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ea typeface="ヒラギノ角ゴ Pro W3" charset="0"/>
              <a:cs typeface="ヒラギノ角ゴ Pro W3"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Slide Image Placeholder 1"/>
          <p:cNvSpPr>
            <a:spLocks noGrp="1" noRot="1" noChangeAspect="1" noTextEdit="1"/>
          </p:cNvSpPr>
          <p:nvPr>
            <p:ph type="sldImg"/>
          </p:nvPr>
        </p:nvSpPr>
        <p:spPr>
          <a:ln/>
        </p:spPr>
      </p:sp>
      <p:sp>
        <p:nvSpPr>
          <p:cNvPr id="55298"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ea typeface="ヒラギノ角ゴ Pro W3" charset="0"/>
              <a:cs typeface="ヒラギノ角ゴ Pro W3"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Slide Image Placeholder 1"/>
          <p:cNvSpPr>
            <a:spLocks noGrp="1" noRot="1" noChangeAspect="1" noTextEdit="1"/>
          </p:cNvSpPr>
          <p:nvPr>
            <p:ph type="sldImg"/>
          </p:nvPr>
        </p:nvSpPr>
        <p:spPr>
          <a:ln/>
        </p:spPr>
      </p:sp>
      <p:sp>
        <p:nvSpPr>
          <p:cNvPr id="4403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ea typeface="ヒラギノ角ゴ Pro W3" charset="0"/>
              <a:cs typeface="ヒラギノ角ゴ Pro W3"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Slide Image Placeholder 1"/>
          <p:cNvSpPr>
            <a:spLocks noGrp="1" noRot="1" noChangeAspect="1" noTextEdit="1"/>
          </p:cNvSpPr>
          <p:nvPr>
            <p:ph type="sldImg"/>
          </p:nvPr>
        </p:nvSpPr>
        <p:spPr>
          <a:ln/>
        </p:spPr>
      </p:sp>
      <p:sp>
        <p:nvSpPr>
          <p:cNvPr id="66562"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ea typeface="ヒラギノ角ゴ Pro W3" charset="0"/>
              <a:cs typeface="ヒラギノ角ゴ Pro W3"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Rectangle 1"/>
          <p:cNvSpPr>
            <a:spLocks noGrp="1" noRot="1" noChangeAspect="1" noChangeArrowheads="1" noTextEdit="1"/>
          </p:cNvSpPr>
          <p:nvPr>
            <p:ph type="sldImg"/>
          </p:nvPr>
        </p:nvSpPr>
        <p:spPr>
          <a:solidFill>
            <a:srgbClr val="FFFFFF"/>
          </a:solidFill>
          <a:ln/>
        </p:spPr>
      </p:sp>
      <p:sp>
        <p:nvSpPr>
          <p:cNvPr id="7170" name="Rectangle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sz="2200">
                <a:latin typeface="Lucida Grande" charset="0"/>
                <a:ea typeface="ヒラギノ角ゴ Pro W3" charset="0"/>
                <a:cs typeface="Lucida Grande" charset="0"/>
                <a:sym typeface="Lucida Grande" charset="0"/>
              </a:rPr>
              <a:t>Maybe a venn diagram to illustrate these definitions better?</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Slide Image Placeholder 1"/>
          <p:cNvSpPr>
            <a:spLocks noGrp="1" noRot="1" noChangeAspect="1" noTextEdit="1"/>
          </p:cNvSpPr>
          <p:nvPr>
            <p:ph type="sldImg"/>
          </p:nvPr>
        </p:nvSpPr>
        <p:spPr>
          <a:ln/>
        </p:spPr>
      </p:sp>
      <p:sp>
        <p:nvSpPr>
          <p:cNvPr id="71682"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ea typeface="ヒラギノ角ゴ Pro W3" charset="0"/>
              <a:cs typeface="ヒラギノ角ゴ Pro W3" charset="0"/>
            </a:endParaRPr>
          </a:p>
        </p:txBody>
      </p:sp>
      <p:sp>
        <p:nvSpPr>
          <p:cNvPr id="71683" name="Slide Number Placeholder 3"/>
          <p:cNvSpPr>
            <a:spLocks noGrp="1"/>
          </p:cNvSpPr>
          <p:nvPr>
            <p:ph type="sldNum" sz="quarter" idx="4294967295"/>
          </p:nvPr>
        </p:nvSpPr>
        <p:spPr bwMode="auto">
          <a:xfrm>
            <a:off x="3884613" y="8685213"/>
            <a:ext cx="29718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200">
                <a:solidFill>
                  <a:srgbClr val="FFFFFF"/>
                </a:solidFill>
                <a:latin typeface="Gill Sans" charset="0"/>
                <a:ea typeface="ヒラギノ角ゴ ProN W3" charset="0"/>
                <a:cs typeface="ヒラギノ角ゴ ProN W3" charset="0"/>
                <a:sym typeface="Gill Sans" charset="0"/>
              </a:defRPr>
            </a:lvl1pPr>
            <a:lvl2pPr marL="742950" indent="-285750" eaLnBrk="0" hangingPunct="0">
              <a:defRPr sz="4200">
                <a:solidFill>
                  <a:srgbClr val="FFFFFF"/>
                </a:solidFill>
                <a:latin typeface="Gill Sans" charset="0"/>
                <a:ea typeface="ヒラギノ角ゴ ProN W3" charset="0"/>
                <a:cs typeface="ヒラギノ角ゴ ProN W3" charset="0"/>
                <a:sym typeface="Gill Sans" charset="0"/>
              </a:defRPr>
            </a:lvl2pPr>
            <a:lvl3pPr marL="1143000" indent="-228600" eaLnBrk="0" hangingPunct="0">
              <a:defRPr sz="4200">
                <a:solidFill>
                  <a:srgbClr val="FFFFFF"/>
                </a:solidFill>
                <a:latin typeface="Gill Sans" charset="0"/>
                <a:ea typeface="ヒラギノ角ゴ ProN W3" charset="0"/>
                <a:cs typeface="ヒラギノ角ゴ ProN W3" charset="0"/>
                <a:sym typeface="Gill Sans" charset="0"/>
              </a:defRPr>
            </a:lvl3pPr>
            <a:lvl4pPr marL="1600200" indent="-228600" eaLnBrk="0" hangingPunct="0">
              <a:defRPr sz="4200">
                <a:solidFill>
                  <a:srgbClr val="FFFFFF"/>
                </a:solidFill>
                <a:latin typeface="Gill Sans" charset="0"/>
                <a:ea typeface="ヒラギノ角ゴ ProN W3" charset="0"/>
                <a:cs typeface="ヒラギノ角ゴ ProN W3" charset="0"/>
                <a:sym typeface="Gill Sans" charset="0"/>
              </a:defRPr>
            </a:lvl4pPr>
            <a:lvl5pPr marL="2057400" indent="-228600" eaLnBrk="0" hangingPunct="0">
              <a:defRPr sz="4200">
                <a:solidFill>
                  <a:srgbClr val="FFFFFF"/>
                </a:solidFill>
                <a:latin typeface="Gill Sans" charset="0"/>
                <a:ea typeface="ヒラギノ角ゴ ProN W3" charset="0"/>
                <a:cs typeface="ヒラギノ角ゴ ProN W3" charset="0"/>
                <a:sym typeface="Gill Sans" charset="0"/>
              </a:defRPr>
            </a:lvl5pPr>
            <a:lvl6pPr marL="2514600" indent="-228600" eaLnBrk="0" fontAlgn="base" hangingPunct="0">
              <a:spcBef>
                <a:spcPct val="0"/>
              </a:spcBef>
              <a:spcAft>
                <a:spcPct val="0"/>
              </a:spcAft>
              <a:defRPr sz="4200">
                <a:solidFill>
                  <a:srgbClr val="FFFFFF"/>
                </a:solidFill>
                <a:latin typeface="Gill Sans" charset="0"/>
                <a:ea typeface="ヒラギノ角ゴ ProN W3" charset="0"/>
                <a:cs typeface="ヒラギノ角ゴ ProN W3" charset="0"/>
                <a:sym typeface="Gill Sans" charset="0"/>
              </a:defRPr>
            </a:lvl6pPr>
            <a:lvl7pPr marL="2971800" indent="-228600" eaLnBrk="0" fontAlgn="base" hangingPunct="0">
              <a:spcBef>
                <a:spcPct val="0"/>
              </a:spcBef>
              <a:spcAft>
                <a:spcPct val="0"/>
              </a:spcAft>
              <a:defRPr sz="4200">
                <a:solidFill>
                  <a:srgbClr val="FFFFFF"/>
                </a:solidFill>
                <a:latin typeface="Gill Sans" charset="0"/>
                <a:ea typeface="ヒラギノ角ゴ ProN W3" charset="0"/>
                <a:cs typeface="ヒラギノ角ゴ ProN W3" charset="0"/>
                <a:sym typeface="Gill Sans" charset="0"/>
              </a:defRPr>
            </a:lvl7pPr>
            <a:lvl8pPr marL="3429000" indent="-228600" eaLnBrk="0" fontAlgn="base" hangingPunct="0">
              <a:spcBef>
                <a:spcPct val="0"/>
              </a:spcBef>
              <a:spcAft>
                <a:spcPct val="0"/>
              </a:spcAft>
              <a:defRPr sz="4200">
                <a:solidFill>
                  <a:srgbClr val="FFFFFF"/>
                </a:solidFill>
                <a:latin typeface="Gill Sans" charset="0"/>
                <a:ea typeface="ヒラギノ角ゴ ProN W3" charset="0"/>
                <a:cs typeface="ヒラギノ角ゴ ProN W3" charset="0"/>
                <a:sym typeface="Gill Sans" charset="0"/>
              </a:defRPr>
            </a:lvl8pPr>
            <a:lvl9pPr marL="3886200" indent="-228600" eaLnBrk="0" fontAlgn="base" hangingPunct="0">
              <a:spcBef>
                <a:spcPct val="0"/>
              </a:spcBef>
              <a:spcAft>
                <a:spcPct val="0"/>
              </a:spcAft>
              <a:defRPr sz="4200">
                <a:solidFill>
                  <a:srgbClr val="FFFFFF"/>
                </a:solidFill>
                <a:latin typeface="Gill Sans" charset="0"/>
                <a:ea typeface="ヒラギノ角ゴ ProN W3" charset="0"/>
                <a:cs typeface="ヒラギノ角ゴ ProN W3" charset="0"/>
                <a:sym typeface="Gill Sans" charset="0"/>
              </a:defRPr>
            </a:lvl9pPr>
          </a:lstStyle>
          <a:p>
            <a:pPr algn="ctr" eaLnBrk="1" hangingPunct="1"/>
            <a:fld id="{9575A9DB-E952-4D4F-9790-2F8880C8021E}" type="slidenum">
              <a:rPr lang="en-US"/>
              <a:pPr algn="ctr" eaLnBrk="1" hangingPunct="1"/>
              <a:t>53</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5" name="Slide Image Placeholder 1"/>
          <p:cNvSpPr>
            <a:spLocks noGrp="1" noRot="1" noChangeAspect="1" noTextEdit="1"/>
          </p:cNvSpPr>
          <p:nvPr>
            <p:ph type="sldImg"/>
          </p:nvPr>
        </p:nvSpPr>
        <p:spPr>
          <a:ln/>
        </p:spPr>
      </p:sp>
      <p:sp>
        <p:nvSpPr>
          <p:cNvPr id="103426"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ea typeface="ヒラギノ角ゴ Pro W3" charset="0"/>
              <a:cs typeface="ヒラギノ角ゴ Pro W3"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Slide Image Placeholder 1"/>
          <p:cNvSpPr>
            <a:spLocks noGrp="1" noRot="1" noChangeAspect="1" noTextEdit="1"/>
          </p:cNvSpPr>
          <p:nvPr>
            <p:ph type="sldImg"/>
          </p:nvPr>
        </p:nvSpPr>
        <p:spPr>
          <a:ln/>
        </p:spPr>
      </p:sp>
      <p:sp>
        <p:nvSpPr>
          <p:cNvPr id="1331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ea typeface="ヒラギノ角ゴ Pro W3" charset="0"/>
              <a:cs typeface="ヒラギノ角ゴ Pro W3" charset="0"/>
            </a:endParaRPr>
          </a:p>
          <a:p>
            <a:r>
              <a:rPr lang="en-US">
                <a:ea typeface="ヒラギノ角ゴ Pro W3" charset="0"/>
                <a:cs typeface="ヒラギノ角ゴ Pro W3" charset="0"/>
              </a:rPr>
              <a:t>----- Meeting Notes (16/01/2013 11:59) -----</a:t>
            </a:r>
          </a:p>
          <a:p>
            <a:r>
              <a:rPr lang="en-US">
                <a:ea typeface="ヒラギノ角ゴ Pro W3" charset="0"/>
                <a:cs typeface="ヒラギノ角ゴ Pro W3" charset="0"/>
              </a:rPr>
              <a:t>Create a new app via the website &amp; on the command line.</a:t>
            </a:r>
          </a:p>
          <a:p>
            <a:r>
              <a:rPr lang="en-US">
                <a:ea typeface="ヒラギノ角ゴ Pro W3" charset="0"/>
                <a:cs typeface="ヒラギノ角ゴ Pro W3" charset="0"/>
              </a:rPr>
              <a:t>Show the addon market place, apps control panel &amp; the dev center.</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Slide Image Placeholder 1"/>
          <p:cNvSpPr>
            <a:spLocks noGrp="1" noRot="1" noChangeAspect="1" noTextEdit="1"/>
          </p:cNvSpPr>
          <p:nvPr>
            <p:ph type="sldImg"/>
          </p:nvPr>
        </p:nvSpPr>
        <p:spPr>
          <a:ln/>
        </p:spPr>
      </p:sp>
      <p:sp>
        <p:nvSpPr>
          <p:cNvPr id="1843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ea typeface="ヒラギノ角ゴ Pro W3" charset="0"/>
              <a:cs typeface="ヒラギノ角ゴ Pro W3"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Slide Image Placeholder 1"/>
          <p:cNvSpPr>
            <a:spLocks noGrp="1" noRot="1" noChangeAspect="1" noTextEdit="1"/>
          </p:cNvSpPr>
          <p:nvPr>
            <p:ph type="sldImg"/>
          </p:nvPr>
        </p:nvSpPr>
        <p:spPr>
          <a:ln/>
        </p:spPr>
      </p:sp>
      <p:sp>
        <p:nvSpPr>
          <p:cNvPr id="25602"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ea typeface="ヒラギノ角ゴ Pro W3" charset="0"/>
              <a:cs typeface="ヒラギノ角ゴ Pro W3"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Slide Image Placeholder 1"/>
          <p:cNvSpPr>
            <a:spLocks noGrp="1" noRot="1" noChangeAspect="1" noTextEdit="1"/>
          </p:cNvSpPr>
          <p:nvPr>
            <p:ph type="sldImg"/>
          </p:nvPr>
        </p:nvSpPr>
        <p:spPr>
          <a:ln/>
        </p:spPr>
      </p:sp>
      <p:sp>
        <p:nvSpPr>
          <p:cNvPr id="27650"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ea typeface="ヒラギノ角ゴ Pro W3" charset="0"/>
              <a:cs typeface="ヒラギノ角ゴ Pro W3"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Slide Image Placeholder 1"/>
          <p:cNvSpPr>
            <a:spLocks noGrp="1" noRot="1" noChangeAspect="1" noTextEdit="1"/>
          </p:cNvSpPr>
          <p:nvPr>
            <p:ph type="sldImg"/>
          </p:nvPr>
        </p:nvSpPr>
        <p:spPr>
          <a:ln/>
        </p:spPr>
      </p:sp>
      <p:sp>
        <p:nvSpPr>
          <p:cNvPr id="30722"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ea typeface="ヒラギノ角ゴ Pro W3" charset="0"/>
              <a:cs typeface="ヒラギノ角ゴ Pro W3" charset="0"/>
            </a:endParaRPr>
          </a:p>
        </p:txBody>
      </p:sp>
      <p:sp>
        <p:nvSpPr>
          <p:cNvPr id="30723" name="Slide Number Placeholder 3"/>
          <p:cNvSpPr>
            <a:spLocks noGrp="1"/>
          </p:cNvSpPr>
          <p:nvPr>
            <p:ph type="sldNum" sz="quarter" idx="4294967295"/>
          </p:nvPr>
        </p:nvSpPr>
        <p:spPr bwMode="auto">
          <a:xfrm>
            <a:off x="3884613" y="8685213"/>
            <a:ext cx="29718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200">
                <a:solidFill>
                  <a:srgbClr val="FFFFFF"/>
                </a:solidFill>
                <a:latin typeface="Gill Sans" charset="0"/>
                <a:ea typeface="ヒラギノ角ゴ ProN W3" charset="0"/>
                <a:cs typeface="ヒラギノ角ゴ ProN W3" charset="0"/>
                <a:sym typeface="Gill Sans" charset="0"/>
              </a:defRPr>
            </a:lvl1pPr>
            <a:lvl2pPr marL="742950" indent="-285750" eaLnBrk="0" hangingPunct="0">
              <a:defRPr sz="4200">
                <a:solidFill>
                  <a:srgbClr val="FFFFFF"/>
                </a:solidFill>
                <a:latin typeface="Gill Sans" charset="0"/>
                <a:ea typeface="ヒラギノ角ゴ ProN W3" charset="0"/>
                <a:cs typeface="ヒラギノ角ゴ ProN W3" charset="0"/>
                <a:sym typeface="Gill Sans" charset="0"/>
              </a:defRPr>
            </a:lvl2pPr>
            <a:lvl3pPr marL="1143000" indent="-228600" eaLnBrk="0" hangingPunct="0">
              <a:defRPr sz="4200">
                <a:solidFill>
                  <a:srgbClr val="FFFFFF"/>
                </a:solidFill>
                <a:latin typeface="Gill Sans" charset="0"/>
                <a:ea typeface="ヒラギノ角ゴ ProN W3" charset="0"/>
                <a:cs typeface="ヒラギノ角ゴ ProN W3" charset="0"/>
                <a:sym typeface="Gill Sans" charset="0"/>
              </a:defRPr>
            </a:lvl3pPr>
            <a:lvl4pPr marL="1600200" indent="-228600" eaLnBrk="0" hangingPunct="0">
              <a:defRPr sz="4200">
                <a:solidFill>
                  <a:srgbClr val="FFFFFF"/>
                </a:solidFill>
                <a:latin typeface="Gill Sans" charset="0"/>
                <a:ea typeface="ヒラギノ角ゴ ProN W3" charset="0"/>
                <a:cs typeface="ヒラギノ角ゴ ProN W3" charset="0"/>
                <a:sym typeface="Gill Sans" charset="0"/>
              </a:defRPr>
            </a:lvl4pPr>
            <a:lvl5pPr marL="2057400" indent="-228600" eaLnBrk="0" hangingPunct="0">
              <a:defRPr sz="4200">
                <a:solidFill>
                  <a:srgbClr val="FFFFFF"/>
                </a:solidFill>
                <a:latin typeface="Gill Sans" charset="0"/>
                <a:ea typeface="ヒラギノ角ゴ ProN W3" charset="0"/>
                <a:cs typeface="ヒラギノ角ゴ ProN W3" charset="0"/>
                <a:sym typeface="Gill Sans" charset="0"/>
              </a:defRPr>
            </a:lvl5pPr>
            <a:lvl6pPr marL="2514600" indent="-228600" eaLnBrk="0" fontAlgn="base" hangingPunct="0">
              <a:spcBef>
                <a:spcPct val="0"/>
              </a:spcBef>
              <a:spcAft>
                <a:spcPct val="0"/>
              </a:spcAft>
              <a:defRPr sz="4200">
                <a:solidFill>
                  <a:srgbClr val="FFFFFF"/>
                </a:solidFill>
                <a:latin typeface="Gill Sans" charset="0"/>
                <a:ea typeface="ヒラギノ角ゴ ProN W3" charset="0"/>
                <a:cs typeface="ヒラギノ角ゴ ProN W3" charset="0"/>
                <a:sym typeface="Gill Sans" charset="0"/>
              </a:defRPr>
            </a:lvl6pPr>
            <a:lvl7pPr marL="2971800" indent="-228600" eaLnBrk="0" fontAlgn="base" hangingPunct="0">
              <a:spcBef>
                <a:spcPct val="0"/>
              </a:spcBef>
              <a:spcAft>
                <a:spcPct val="0"/>
              </a:spcAft>
              <a:defRPr sz="4200">
                <a:solidFill>
                  <a:srgbClr val="FFFFFF"/>
                </a:solidFill>
                <a:latin typeface="Gill Sans" charset="0"/>
                <a:ea typeface="ヒラギノ角ゴ ProN W3" charset="0"/>
                <a:cs typeface="ヒラギノ角ゴ ProN W3" charset="0"/>
                <a:sym typeface="Gill Sans" charset="0"/>
              </a:defRPr>
            </a:lvl7pPr>
            <a:lvl8pPr marL="3429000" indent="-228600" eaLnBrk="0" fontAlgn="base" hangingPunct="0">
              <a:spcBef>
                <a:spcPct val="0"/>
              </a:spcBef>
              <a:spcAft>
                <a:spcPct val="0"/>
              </a:spcAft>
              <a:defRPr sz="4200">
                <a:solidFill>
                  <a:srgbClr val="FFFFFF"/>
                </a:solidFill>
                <a:latin typeface="Gill Sans" charset="0"/>
                <a:ea typeface="ヒラギノ角ゴ ProN W3" charset="0"/>
                <a:cs typeface="ヒラギノ角ゴ ProN W3" charset="0"/>
                <a:sym typeface="Gill Sans" charset="0"/>
              </a:defRPr>
            </a:lvl8pPr>
            <a:lvl9pPr marL="3886200" indent="-228600" eaLnBrk="0" fontAlgn="base" hangingPunct="0">
              <a:spcBef>
                <a:spcPct val="0"/>
              </a:spcBef>
              <a:spcAft>
                <a:spcPct val="0"/>
              </a:spcAft>
              <a:defRPr sz="4200">
                <a:solidFill>
                  <a:srgbClr val="FFFFFF"/>
                </a:solidFill>
                <a:latin typeface="Gill Sans" charset="0"/>
                <a:ea typeface="ヒラギノ角ゴ ProN W3" charset="0"/>
                <a:cs typeface="ヒラギノ角ゴ ProN W3" charset="0"/>
                <a:sym typeface="Gill Sans" charset="0"/>
              </a:defRPr>
            </a:lvl9pPr>
          </a:lstStyle>
          <a:p>
            <a:pPr algn="ctr" eaLnBrk="1" hangingPunct="1"/>
            <a:fld id="{3923104B-B444-A149-8772-543C25D6FA13}" type="slidenum">
              <a:rPr lang="en-US"/>
              <a:pPr algn="ctr" eaLnBrk="1" hangingPunct="1"/>
              <a:t>17</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noTextEdit="1"/>
          </p:cNvSpPr>
          <p:nvPr>
            <p:ph type="sldImg"/>
          </p:nvPr>
        </p:nvSpPr>
        <p:spPr>
          <a:ln/>
        </p:spPr>
      </p:sp>
      <p:sp>
        <p:nvSpPr>
          <p:cNvPr id="32770"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ea typeface="ヒラギノ角ゴ Pro W3" charset="0"/>
              <a:cs typeface="ヒラギノ角ゴ Pro W3"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Slide Image Placeholder 1"/>
          <p:cNvSpPr>
            <a:spLocks noGrp="1" noRot="1" noChangeAspect="1" noTextEdit="1"/>
          </p:cNvSpPr>
          <p:nvPr>
            <p:ph type="sldImg"/>
          </p:nvPr>
        </p:nvSpPr>
        <p:spPr>
          <a:ln/>
        </p:spPr>
      </p:sp>
      <p:sp>
        <p:nvSpPr>
          <p:cNvPr id="36866"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GB" dirty="0">
              <a:ea typeface="ヒラギノ角ゴ Pro W3" charset="0"/>
              <a:cs typeface="ヒラギノ角ゴ Pro W3"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1.png"/><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4_Title Slide">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1" y="2676551"/>
            <a:ext cx="9144511" cy="2466951"/>
          </a:xfrm>
          <a:prstGeom prst="rect">
            <a:avLst/>
          </a:prstGeom>
        </p:spPr>
      </p:pic>
      <p:sp>
        <p:nvSpPr>
          <p:cNvPr id="9" name="Rectangle 8"/>
          <p:cNvSpPr/>
          <p:nvPr userDrawn="1"/>
        </p:nvSpPr>
        <p:spPr>
          <a:xfrm>
            <a:off x="0" y="2090323"/>
            <a:ext cx="9144000" cy="1828229"/>
          </a:xfrm>
          <a:prstGeom prst="rect">
            <a:avLst/>
          </a:prstGeom>
          <a:solidFill>
            <a:srgbClr val="1245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4"/>
          <p:cNvSpPr>
            <a:spLocks noGrp="1" noChangeArrowheads="1"/>
          </p:cNvSpPr>
          <p:nvPr>
            <p:ph type="ctrTitle"/>
          </p:nvPr>
        </p:nvSpPr>
        <p:spPr>
          <a:xfrm>
            <a:off x="877570" y="2570901"/>
            <a:ext cx="7423150" cy="753154"/>
          </a:xfrm>
        </p:spPr>
        <p:txBody>
          <a:bodyPr anchor="b"/>
          <a:lstStyle>
            <a:lvl1pPr>
              <a:defRPr sz="4200">
                <a:solidFill>
                  <a:schemeClr val="bg1"/>
                </a:solidFill>
                <a:latin typeface="VAG Rounded Std Light"/>
                <a:cs typeface="VAG Rounded Std Light"/>
              </a:defRPr>
            </a:lvl1pPr>
          </a:lstStyle>
          <a:p>
            <a:r>
              <a:rPr lang="en-US" dirty="0"/>
              <a:t>Click to edit Master title style</a:t>
            </a:r>
          </a:p>
        </p:txBody>
      </p:sp>
      <p:sp>
        <p:nvSpPr>
          <p:cNvPr id="12" name="Rectangle 5"/>
          <p:cNvSpPr>
            <a:spLocks noGrp="1" noChangeArrowheads="1"/>
          </p:cNvSpPr>
          <p:nvPr>
            <p:ph type="subTitle" idx="1"/>
          </p:nvPr>
        </p:nvSpPr>
        <p:spPr>
          <a:xfrm>
            <a:off x="863600" y="3449556"/>
            <a:ext cx="4287520" cy="1066085"/>
          </a:xfrm>
        </p:spPr>
        <p:txBody>
          <a:bodyPr/>
          <a:lstStyle>
            <a:lvl1pPr marL="0" indent="0">
              <a:lnSpc>
                <a:spcPct val="100000"/>
              </a:lnSpc>
              <a:spcBef>
                <a:spcPct val="0"/>
              </a:spcBef>
              <a:buFont typeface="Wingdings" pitchFamily="-112" charset="2"/>
              <a:buNone/>
              <a:defRPr sz="1800" i="0">
                <a:solidFill>
                  <a:schemeClr val="bg1"/>
                </a:solidFill>
                <a:latin typeface="VAG Rounded Std Light"/>
                <a:cs typeface="VAG Rounded Std Light"/>
              </a:defRPr>
            </a:lvl1pPr>
          </a:lstStyle>
          <a:p>
            <a:r>
              <a:rPr lang="en-US" dirty="0"/>
              <a:t>Click to edit Master subtitle style</a:t>
            </a:r>
          </a:p>
        </p:txBody>
      </p:sp>
      <p:pic>
        <p:nvPicPr>
          <p:cNvPr id="13" name="Picture 12" descr="SFDC_Platform_Reversed.ai"/>
          <p:cNvPicPr>
            <a:picLocks noChangeAspect="1"/>
          </p:cNvPicPr>
          <p:nvPr userDrawn="1"/>
        </p:nvPicPr>
        <p:blipFill>
          <a:blip r:embed="rId3"/>
          <a:srcRect l="4859" t="11041" r="37740" b="13511"/>
          <a:stretch>
            <a:fillRect/>
          </a:stretch>
        </p:blipFill>
        <p:spPr>
          <a:xfrm>
            <a:off x="776855" y="1225827"/>
            <a:ext cx="2896276" cy="1402527"/>
          </a:xfrm>
          <a:prstGeom prst="rect">
            <a:avLst/>
          </a:prstGeom>
        </p:spPr>
      </p:pic>
    </p:spTree>
  </p:cSld>
  <p:clrMapOvr>
    <a:masterClrMapping/>
  </p:clrMapOvr>
  <p:transition xmlns:p14="http://schemas.microsoft.com/office/powerpoint/2010/mai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826569899"/>
      </p:ext>
    </p:extLst>
  </p:cSld>
  <p:clrMapOvr>
    <a:masterClrMapping/>
  </p:clrMapOvr>
  <p:transition xmlns:p14="http://schemas.microsoft.com/office/powerpoint/2010/mai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pic>
        <p:nvPicPr>
          <p:cNvPr id="8" name="Picture 7" descr="panorama2.png"/>
          <p:cNvPicPr>
            <a:picLocks noChangeAspect="1"/>
          </p:cNvPicPr>
          <p:nvPr userDrawn="1"/>
        </p:nvPicPr>
        <p:blipFill>
          <a:blip r:embed="rId2"/>
          <a:srcRect t="13364" b="33299"/>
          <a:stretch>
            <a:fillRect/>
          </a:stretch>
        </p:blipFill>
        <p:spPr>
          <a:xfrm>
            <a:off x="0" y="3829060"/>
            <a:ext cx="9144000" cy="1314441"/>
          </a:xfrm>
          <a:prstGeom prst="rect">
            <a:avLst/>
          </a:prstGeom>
        </p:spPr>
      </p:pic>
      <p:pic>
        <p:nvPicPr>
          <p:cNvPr id="9" name="Picture 8"/>
          <p:cNvPicPr>
            <a:picLocks noChangeAspect="1"/>
          </p:cNvPicPr>
          <p:nvPr userDrawn="1"/>
        </p:nvPicPr>
        <p:blipFill>
          <a:blip r:embed="rId3"/>
          <a:srcRect l="32203" t="14683"/>
          <a:stretch>
            <a:fillRect/>
          </a:stretch>
        </p:blipFill>
        <p:spPr>
          <a:xfrm>
            <a:off x="0" y="1"/>
            <a:ext cx="9144000" cy="3104318"/>
          </a:xfrm>
          <a:prstGeom prst="rect">
            <a:avLst/>
          </a:prstGeom>
        </p:spPr>
      </p:pic>
      <p:sp>
        <p:nvSpPr>
          <p:cNvPr id="6" name="Rectangle 5"/>
          <p:cNvSpPr/>
          <p:nvPr userDrawn="1"/>
        </p:nvSpPr>
        <p:spPr>
          <a:xfrm>
            <a:off x="0" y="1054748"/>
            <a:ext cx="9144000" cy="2851020"/>
          </a:xfrm>
          <a:prstGeom prst="rect">
            <a:avLst/>
          </a:prstGeom>
          <a:solidFill>
            <a:srgbClr val="1245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 Placeholder 2"/>
          <p:cNvSpPr txBox="1">
            <a:spLocks/>
          </p:cNvSpPr>
          <p:nvPr userDrawn="1"/>
        </p:nvSpPr>
        <p:spPr>
          <a:xfrm>
            <a:off x="722313" y="1889565"/>
            <a:ext cx="3876574" cy="1125140"/>
          </a:xfrm>
          <a:prstGeom prst="rect">
            <a:avLst/>
          </a:prstGeom>
        </p:spPr>
        <p:txBody>
          <a:bodyPr vert="horz" lIns="91440" tIns="45720" rIns="91440" bIns="45720" rtlCol="0" anchor="t">
            <a:normAutofit fontScale="92500" lnSpcReduction="20000"/>
          </a:bodyPr>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marL="0" marR="0" lvl="0" indent="0" algn="r" defTabSz="457200" rtl="0" eaLnBrk="1" fontAlgn="auto" latinLnBrk="0" hangingPunct="1">
              <a:lnSpc>
                <a:spcPct val="100000"/>
              </a:lnSpc>
              <a:spcBef>
                <a:spcPct val="20000"/>
              </a:spcBef>
              <a:spcAft>
                <a:spcPts val="0"/>
              </a:spcAft>
              <a:buClrTx/>
              <a:buSzTx/>
              <a:buFont typeface="Arial"/>
              <a:buNone/>
              <a:tabLst/>
              <a:defRPr/>
            </a:pPr>
            <a:r>
              <a:rPr kumimoji="0" lang="en-US" sz="3800" b="0" i="0" u="none" strike="noStrike" kern="1200" cap="none" spc="0" normalizeH="0" baseline="0" noProof="0" dirty="0" smtClean="0">
                <a:ln>
                  <a:noFill/>
                </a:ln>
                <a:solidFill>
                  <a:srgbClr val="FFFFFF"/>
                </a:solidFill>
                <a:effectLst/>
                <a:uLnTx/>
                <a:uFillTx/>
                <a:latin typeface="VAG Rounded Std Light"/>
                <a:ea typeface="+mn-ea"/>
                <a:cs typeface="VAG Rounded Std Light"/>
              </a:rPr>
              <a:t>Name</a:t>
            </a:r>
          </a:p>
          <a:p>
            <a:pPr marL="0" marR="0" lvl="0" indent="0" algn="r" defTabSz="457200" rtl="0" eaLnBrk="1" fontAlgn="auto" latinLnBrk="0" hangingPunct="1">
              <a:lnSpc>
                <a:spcPct val="100000"/>
              </a:lnSpc>
              <a:spcBef>
                <a:spcPct val="20000"/>
              </a:spcBef>
              <a:spcAft>
                <a:spcPts val="0"/>
              </a:spcAft>
              <a:buClrTx/>
              <a:buSzTx/>
              <a:buFont typeface="Arial"/>
              <a:buNone/>
              <a:tabLst/>
              <a:defRPr/>
            </a:pPr>
            <a:r>
              <a:rPr kumimoji="0" lang="en-US" sz="2000" b="0" i="0" u="none" strike="noStrike" kern="1200" cap="none" spc="0" normalizeH="0" baseline="0" noProof="0" dirty="0" smtClean="0">
                <a:ln>
                  <a:noFill/>
                </a:ln>
                <a:solidFill>
                  <a:srgbClr val="FFFFFF"/>
                </a:solidFill>
                <a:effectLst/>
                <a:uLnTx/>
                <a:uFillTx/>
                <a:latin typeface="VAG Rounded Std Light"/>
                <a:ea typeface="+mn-ea"/>
                <a:cs typeface="VAG Rounded Std Light"/>
              </a:rPr>
              <a:t>Title</a:t>
            </a:r>
          </a:p>
          <a:p>
            <a:pPr marL="0" marR="0" lvl="0" indent="0" algn="r" defTabSz="457200" rtl="0" eaLnBrk="1" fontAlgn="auto" latinLnBrk="0" hangingPunct="1">
              <a:lnSpc>
                <a:spcPct val="100000"/>
              </a:lnSpc>
              <a:spcBef>
                <a:spcPct val="20000"/>
              </a:spcBef>
              <a:spcAft>
                <a:spcPts val="0"/>
              </a:spcAft>
              <a:buClrTx/>
              <a:buSzTx/>
              <a:buFont typeface="Arial"/>
              <a:buNone/>
              <a:tabLst/>
              <a:defRPr/>
            </a:pPr>
            <a:r>
              <a:rPr kumimoji="0" lang="en-US" sz="2000" b="0" i="0" u="none" strike="noStrike" kern="1200" cap="none" spc="0" normalizeH="0" baseline="0" noProof="0" dirty="0" smtClean="0">
                <a:ln>
                  <a:noFill/>
                </a:ln>
                <a:solidFill>
                  <a:srgbClr val="FFFFFF"/>
                </a:solidFill>
                <a:effectLst/>
                <a:uLnTx/>
                <a:uFillTx/>
                <a:latin typeface="VAG Rounded Std Light"/>
                <a:ea typeface="+mn-ea"/>
                <a:cs typeface="VAG Rounded Std Light"/>
              </a:rPr>
              <a:t>@Twitter</a:t>
            </a:r>
          </a:p>
        </p:txBody>
      </p:sp>
      <p:cxnSp>
        <p:nvCxnSpPr>
          <p:cNvPr id="13" name="Straight Connector 12"/>
          <p:cNvCxnSpPr/>
          <p:nvPr userDrawn="1"/>
        </p:nvCxnSpPr>
        <p:spPr>
          <a:xfrm rot="5400000">
            <a:off x="4022840" y="2496176"/>
            <a:ext cx="1951016" cy="1588"/>
          </a:xfrm>
          <a:prstGeom prst="line">
            <a:avLst/>
          </a:prstGeom>
          <a:ln w="12700" cap="flat" cmpd="sng" algn="ctr">
            <a:solidFill>
              <a:srgbClr val="FFFFFF"/>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pic>
        <p:nvPicPr>
          <p:cNvPr id="11" name="Picture 10" descr="SFDC_Platform_Reversed.ai"/>
          <p:cNvPicPr>
            <a:picLocks noChangeAspect="1"/>
          </p:cNvPicPr>
          <p:nvPr userDrawn="1"/>
        </p:nvPicPr>
        <p:blipFill>
          <a:blip r:embed="rId4"/>
          <a:srcRect l="4859" t="11041" r="37740" b="13511"/>
          <a:stretch>
            <a:fillRect/>
          </a:stretch>
        </p:blipFill>
        <p:spPr>
          <a:xfrm>
            <a:off x="5337811" y="1789046"/>
            <a:ext cx="2896276" cy="1402527"/>
          </a:xfrm>
          <a:prstGeom prst="rect">
            <a:avLst/>
          </a:prstGeom>
        </p:spPr>
      </p:pic>
    </p:spTree>
  </p:cSld>
  <p:clrMapOvr>
    <a:masterClrMapping/>
  </p:clrMapOvr>
  <p:transition xmlns:p14="http://schemas.microsoft.com/office/powerpoint/2010/mai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transition xmlns:p14="http://schemas.microsoft.com/office/powerpoint/2010/mai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568207" y="1082040"/>
            <a:ext cx="8026400" cy="1524000"/>
          </a:xfrm>
        </p:spPr>
        <p:txBody>
          <a:bodyPr/>
          <a:lstStyle>
            <a:lvl1pPr algn="ctr">
              <a:defRPr sz="4000">
                <a:solidFill>
                  <a:schemeClr val="bg1"/>
                </a:solidFill>
              </a:defRPr>
            </a:lvl1pPr>
          </a:lstStyle>
          <a:p>
            <a:r>
              <a:rPr lang="en-US" dirty="0" smtClean="0"/>
              <a:t>Click to edit Master title style</a:t>
            </a:r>
            <a:endParaRPr lang="en-US" dirty="0"/>
          </a:p>
        </p:txBody>
      </p:sp>
    </p:spTree>
  </p:cSld>
  <p:clrMapOvr>
    <a:masterClrMapping/>
  </p:clrMapOvr>
  <p:transition xmlns:p14="http://schemas.microsoft.com/office/powerpoint/2010/mai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sz="half" idx="1"/>
          </p:nvPr>
        </p:nvSpPr>
        <p:spPr>
          <a:xfrm>
            <a:off x="497840" y="871538"/>
            <a:ext cx="4033520" cy="3357563"/>
          </a:xfrm>
        </p:spPr>
        <p:txBody>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83760" y="871538"/>
            <a:ext cx="4043680" cy="3357563"/>
          </a:xfrm>
        </p:spPr>
        <p:txBody>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transition xmlns:p14="http://schemas.microsoft.com/office/powerpoint/2010/mai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transition xmlns:p14="http://schemas.microsoft.com/office/powerpoint/2010/mai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2_Title Slide">
    <p:spTree>
      <p:nvGrpSpPr>
        <p:cNvPr id="1" name=""/>
        <p:cNvGrpSpPr/>
        <p:nvPr/>
      </p:nvGrpSpPr>
      <p:grpSpPr>
        <a:xfrm>
          <a:off x="0" y="0"/>
          <a:ext cx="0" cy="0"/>
          <a:chOff x="0" y="0"/>
          <a:chExt cx="0" cy="0"/>
        </a:xfrm>
      </p:grpSpPr>
      <p:sp>
        <p:nvSpPr>
          <p:cNvPr id="4" name="Title 1"/>
          <p:cNvSpPr>
            <a:spLocks noGrp="1"/>
          </p:cNvSpPr>
          <p:nvPr>
            <p:ph type="title"/>
          </p:nvPr>
        </p:nvSpPr>
        <p:spPr>
          <a:xfrm>
            <a:off x="568207" y="1082040"/>
            <a:ext cx="8026400" cy="1524000"/>
          </a:xfrm>
        </p:spPr>
        <p:txBody>
          <a:bodyPr/>
          <a:lstStyle>
            <a:lvl1pPr algn="ctr">
              <a:defRPr sz="4000">
                <a:solidFill>
                  <a:schemeClr val="bg1"/>
                </a:solidFill>
              </a:defRPr>
            </a:lvl1pPr>
          </a:lstStyle>
          <a:p>
            <a:r>
              <a:rPr lang="en-US" dirty="0" smtClean="0"/>
              <a:t>Click to edit Master title style</a:t>
            </a:r>
            <a:endParaRPr lang="en-US" dirty="0"/>
          </a:p>
        </p:txBody>
      </p:sp>
      <p:pic>
        <p:nvPicPr>
          <p:cNvPr id="5" name="Picture 4" descr="SFDC_Platform_Reversed.ai"/>
          <p:cNvPicPr>
            <a:picLocks noChangeAspect="1"/>
          </p:cNvPicPr>
          <p:nvPr userDrawn="1"/>
        </p:nvPicPr>
        <p:blipFill>
          <a:blip r:embed="rId2"/>
          <a:srcRect l="4859" t="11041" r="37740" b="13511"/>
          <a:stretch>
            <a:fillRect/>
          </a:stretch>
        </p:blipFill>
        <p:spPr>
          <a:xfrm>
            <a:off x="7123043" y="4279536"/>
            <a:ext cx="1715709" cy="830835"/>
          </a:xfrm>
          <a:prstGeom prst="rect">
            <a:avLst/>
          </a:prstGeom>
        </p:spPr>
      </p:pic>
    </p:spTree>
  </p:cSld>
  <p:clrMapOvr>
    <a:masterClrMapping/>
  </p:clrMapOvr>
  <p:transition xmlns:p14="http://schemas.microsoft.com/office/powerpoint/2010/mai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8168864"/>
      </p:ext>
    </p:extLst>
  </p:cSld>
  <p:clrMapOvr>
    <a:masterClrMapping/>
  </p:clrMapOvr>
  <p:transition xmlns:p14="http://schemas.microsoft.com/office/powerpoint/2010/main"/>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189" y="3305101"/>
            <a:ext cx="7772176" cy="1021333"/>
          </a:xfrm>
        </p:spPr>
        <p:txBody>
          <a:bodyPr anchor="t"/>
          <a:lstStyle>
            <a:lvl1pPr algn="l">
              <a:defRPr sz="2800" b="1" cap="all"/>
            </a:lvl1pPr>
          </a:lstStyle>
          <a:p>
            <a:r>
              <a:rPr lang="en-US" smtClean="0"/>
              <a:t>Click to edit Master title style</a:t>
            </a:r>
            <a:endParaRPr lang="en-US"/>
          </a:p>
        </p:txBody>
      </p:sp>
      <p:sp>
        <p:nvSpPr>
          <p:cNvPr id="3" name="Text Placeholder 2"/>
          <p:cNvSpPr>
            <a:spLocks noGrp="1"/>
          </p:cNvSpPr>
          <p:nvPr>
            <p:ph type="body" idx="1"/>
          </p:nvPr>
        </p:nvSpPr>
        <p:spPr>
          <a:xfrm>
            <a:off x="722189" y="2179960"/>
            <a:ext cx="7772176" cy="1125141"/>
          </a:xfrm>
        </p:spPr>
        <p:txBody>
          <a:bodyPr anchor="b"/>
          <a:lstStyle>
            <a:lvl1pPr marL="0" indent="0">
              <a:buNone/>
              <a:defRPr sz="1400"/>
            </a:lvl1pPr>
            <a:lvl2pPr marL="321457" indent="0">
              <a:buNone/>
              <a:defRPr sz="1300"/>
            </a:lvl2pPr>
            <a:lvl3pPr marL="642915" indent="0">
              <a:buNone/>
              <a:defRPr sz="1100"/>
            </a:lvl3pPr>
            <a:lvl4pPr marL="964372" indent="0">
              <a:buNone/>
              <a:defRPr sz="1000"/>
            </a:lvl4pPr>
            <a:lvl5pPr marL="1285829" indent="0">
              <a:buNone/>
              <a:defRPr sz="1000"/>
            </a:lvl5pPr>
            <a:lvl6pPr marL="1607287" indent="0">
              <a:buNone/>
              <a:defRPr sz="1000"/>
            </a:lvl6pPr>
            <a:lvl7pPr marL="1928744" indent="0">
              <a:buNone/>
              <a:defRPr sz="1000"/>
            </a:lvl7pPr>
            <a:lvl8pPr marL="2250201" indent="0">
              <a:buNone/>
              <a:defRPr sz="1000"/>
            </a:lvl8pPr>
            <a:lvl9pPr marL="2571659" indent="0">
              <a:buNone/>
              <a:defRPr sz="1000"/>
            </a:lvl9pPr>
          </a:lstStyle>
          <a:p>
            <a:pPr lvl="0"/>
            <a:r>
              <a:rPr lang="en-US" smtClean="0"/>
              <a:t>Click to edit Master text styles</a:t>
            </a:r>
          </a:p>
        </p:txBody>
      </p:sp>
    </p:spTree>
    <p:extLst>
      <p:ext uri="{BB962C8B-B14F-4D97-AF65-F5344CB8AC3E}">
        <p14:creationId xmlns:p14="http://schemas.microsoft.com/office/powerpoint/2010/main" val="1521602057"/>
      </p:ext>
    </p:extLst>
  </p:cSld>
  <p:clrMapOvr>
    <a:masterClrMapping/>
  </p:clrMapOvr>
  <p:transition xmlns:p14="http://schemas.microsoft.com/office/powerpoint/2010/main"/>
</p:sldLayout>
</file>

<file path=ppt/slideMasters/_rels/slideMaster1.xml.rels><?xml version="1.0" encoding="UTF-8" standalone="yes"?>
<Relationships xmlns="http://schemas.openxmlformats.org/package/2006/relationships"><Relationship Id="rId11" Type="http://schemas.openxmlformats.org/officeDocument/2006/relationships/theme" Target="../theme/theme1.xml"/><Relationship Id="rId12"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E334B"/>
        </a:solidFill>
        <a:effectLst/>
      </p:bgPr>
    </p:bg>
    <p:spTree>
      <p:nvGrpSpPr>
        <p:cNvPr id="1" name=""/>
        <p:cNvGrpSpPr/>
        <p:nvPr/>
      </p:nvGrpSpPr>
      <p:grpSpPr>
        <a:xfrm>
          <a:off x="0" y="0"/>
          <a:ext cx="0" cy="0"/>
          <a:chOff x="0" y="0"/>
          <a:chExt cx="0" cy="0"/>
        </a:xfrm>
      </p:grpSpPr>
      <p:sp>
        <p:nvSpPr>
          <p:cNvPr id="6" name="Rectangle 5"/>
          <p:cNvSpPr/>
          <p:nvPr/>
        </p:nvSpPr>
        <p:spPr>
          <a:xfrm>
            <a:off x="0" y="1"/>
            <a:ext cx="9144000" cy="588103"/>
          </a:xfrm>
          <a:prstGeom prst="rect">
            <a:avLst/>
          </a:prstGeom>
          <a:solidFill>
            <a:srgbClr val="1245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7" name="Rectangle 3"/>
          <p:cNvSpPr>
            <a:spLocks noGrp="1" noChangeArrowheads="1"/>
          </p:cNvSpPr>
          <p:nvPr>
            <p:ph type="title"/>
          </p:nvPr>
        </p:nvSpPr>
        <p:spPr bwMode="auto">
          <a:xfrm>
            <a:off x="509588" y="49872"/>
            <a:ext cx="8229600" cy="59412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dirty="0" smtClean="0"/>
              <a:t>Click to edit Master title style</a:t>
            </a:r>
          </a:p>
        </p:txBody>
      </p:sp>
      <p:sp>
        <p:nvSpPr>
          <p:cNvPr id="1028" name="Rectangle 4"/>
          <p:cNvSpPr>
            <a:spLocks noGrp="1" noChangeArrowheads="1"/>
          </p:cNvSpPr>
          <p:nvPr>
            <p:ph type="body" idx="1"/>
          </p:nvPr>
        </p:nvSpPr>
        <p:spPr bwMode="auto">
          <a:xfrm>
            <a:off x="509588" y="871538"/>
            <a:ext cx="8228012" cy="3357563"/>
          </a:xfrm>
          <a:prstGeom prst="rect">
            <a:avLst/>
          </a:prstGeom>
          <a:noFill/>
          <a:ln w="9525">
            <a:noFill/>
            <a:miter lim="800000"/>
            <a:headEnd/>
            <a:tailEnd/>
          </a:ln>
        </p:spPr>
        <p:txBody>
          <a:bodyPr vert="horz" wrap="square" lIns="139489" tIns="69745" rIns="139489" bIns="69745"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pic>
        <p:nvPicPr>
          <p:cNvPr id="7" name="Picture 6" descr="SFDC_Platform_Reversed.ai"/>
          <p:cNvPicPr>
            <a:picLocks noChangeAspect="1"/>
          </p:cNvPicPr>
          <p:nvPr userDrawn="1"/>
        </p:nvPicPr>
        <p:blipFill>
          <a:blip r:embed="rId12"/>
          <a:srcRect l="4859" t="11041" r="37740" b="13511"/>
          <a:stretch>
            <a:fillRect/>
          </a:stretch>
        </p:blipFill>
        <p:spPr>
          <a:xfrm>
            <a:off x="7123043" y="4279536"/>
            <a:ext cx="1715709" cy="830835"/>
          </a:xfrm>
          <a:prstGeom prst="rect">
            <a:avLst/>
          </a:prstGeom>
        </p:spPr>
      </p:pic>
    </p:spTree>
  </p:cSld>
  <p:clrMap bg1="lt1" tx1="dk1" bg2="lt2" tx2="dk2" accent1="accent1" accent2="accent2" accent3="accent3" accent4="accent4" accent5="accent5" accent6="accent6" hlink="hlink" folHlink="folHlink"/>
  <p:sldLayoutIdLst>
    <p:sldLayoutId id="2147484001" r:id="rId1"/>
    <p:sldLayoutId id="2147483999" r:id="rId2"/>
    <p:sldLayoutId id="2147483988" r:id="rId3"/>
    <p:sldLayoutId id="2147483994" r:id="rId4"/>
    <p:sldLayoutId id="2147483991" r:id="rId5"/>
    <p:sldLayoutId id="2147483995" r:id="rId6"/>
    <p:sldLayoutId id="2147483997" r:id="rId7"/>
    <p:sldLayoutId id="2147484002" r:id="rId8"/>
    <p:sldLayoutId id="2147484003" r:id="rId9"/>
    <p:sldLayoutId id="2147484004" r:id="rId10"/>
  </p:sldLayoutIdLst>
  <p:transition xmlns:p14="http://schemas.microsoft.com/office/powerpoint/2010/main">
    <p:fade/>
  </p:transition>
  <p:txStyles>
    <p:titleStyle>
      <a:lvl1pPr algn="l" rtl="0" eaLnBrk="0" fontAlgn="base" hangingPunct="0">
        <a:spcBef>
          <a:spcPct val="0"/>
        </a:spcBef>
        <a:spcAft>
          <a:spcPct val="0"/>
        </a:spcAft>
        <a:defRPr sz="2800" b="0">
          <a:solidFill>
            <a:schemeClr val="bg1"/>
          </a:solidFill>
          <a:latin typeface="VAG Rounded Std Light"/>
          <a:ea typeface="ＭＳ Ｐゴシック" pitchFamily="-112" charset="-128"/>
          <a:cs typeface="VAG Rounded Std Light"/>
        </a:defRPr>
      </a:lvl1pPr>
      <a:lvl2pPr algn="l" rtl="0" eaLnBrk="0" fontAlgn="base" hangingPunct="0">
        <a:spcBef>
          <a:spcPct val="0"/>
        </a:spcBef>
        <a:spcAft>
          <a:spcPct val="0"/>
        </a:spcAft>
        <a:defRPr sz="2800" b="1">
          <a:solidFill>
            <a:schemeClr val="tx2"/>
          </a:solidFill>
          <a:latin typeface="Arial" pitchFamily="-112" charset="0"/>
          <a:ea typeface="ＭＳ Ｐゴシック" pitchFamily="-112" charset="-128"/>
          <a:cs typeface="ＭＳ Ｐゴシック" pitchFamily="-112" charset="-128"/>
        </a:defRPr>
      </a:lvl2pPr>
      <a:lvl3pPr algn="l" rtl="0" eaLnBrk="0" fontAlgn="base" hangingPunct="0">
        <a:spcBef>
          <a:spcPct val="0"/>
        </a:spcBef>
        <a:spcAft>
          <a:spcPct val="0"/>
        </a:spcAft>
        <a:defRPr sz="2800" b="1">
          <a:solidFill>
            <a:schemeClr val="tx2"/>
          </a:solidFill>
          <a:latin typeface="Arial" pitchFamily="-112" charset="0"/>
          <a:ea typeface="ＭＳ Ｐゴシック" pitchFamily="-112" charset="-128"/>
          <a:cs typeface="ＭＳ Ｐゴシック" pitchFamily="-112" charset="-128"/>
        </a:defRPr>
      </a:lvl3pPr>
      <a:lvl4pPr algn="l" rtl="0" eaLnBrk="0" fontAlgn="base" hangingPunct="0">
        <a:spcBef>
          <a:spcPct val="0"/>
        </a:spcBef>
        <a:spcAft>
          <a:spcPct val="0"/>
        </a:spcAft>
        <a:defRPr sz="2800" b="1">
          <a:solidFill>
            <a:schemeClr val="tx2"/>
          </a:solidFill>
          <a:latin typeface="Arial" pitchFamily="-112" charset="0"/>
          <a:ea typeface="ＭＳ Ｐゴシック" pitchFamily="-112" charset="-128"/>
          <a:cs typeface="ＭＳ Ｐゴシック" pitchFamily="-112" charset="-128"/>
        </a:defRPr>
      </a:lvl4pPr>
      <a:lvl5pPr algn="l" rtl="0" eaLnBrk="0" fontAlgn="base" hangingPunct="0">
        <a:spcBef>
          <a:spcPct val="0"/>
        </a:spcBef>
        <a:spcAft>
          <a:spcPct val="0"/>
        </a:spcAft>
        <a:defRPr sz="2800" b="1">
          <a:solidFill>
            <a:schemeClr val="tx2"/>
          </a:solidFill>
          <a:latin typeface="Arial" pitchFamily="-112" charset="0"/>
          <a:ea typeface="ＭＳ Ｐゴシック" pitchFamily="-112" charset="-128"/>
          <a:cs typeface="ＭＳ Ｐゴシック" pitchFamily="-112" charset="-128"/>
        </a:defRPr>
      </a:lvl5pPr>
      <a:lvl6pPr marL="457200" algn="l" rtl="0" fontAlgn="base">
        <a:spcBef>
          <a:spcPct val="0"/>
        </a:spcBef>
        <a:spcAft>
          <a:spcPct val="0"/>
        </a:spcAft>
        <a:defRPr sz="2800" b="1">
          <a:solidFill>
            <a:schemeClr val="tx2"/>
          </a:solidFill>
          <a:latin typeface="Arial" pitchFamily="-112" charset="0"/>
        </a:defRPr>
      </a:lvl6pPr>
      <a:lvl7pPr marL="914400" algn="l" rtl="0" fontAlgn="base">
        <a:spcBef>
          <a:spcPct val="0"/>
        </a:spcBef>
        <a:spcAft>
          <a:spcPct val="0"/>
        </a:spcAft>
        <a:defRPr sz="2800" b="1">
          <a:solidFill>
            <a:schemeClr val="tx2"/>
          </a:solidFill>
          <a:latin typeface="Arial" pitchFamily="-112" charset="0"/>
        </a:defRPr>
      </a:lvl7pPr>
      <a:lvl8pPr marL="1371600" algn="l" rtl="0" fontAlgn="base">
        <a:spcBef>
          <a:spcPct val="0"/>
        </a:spcBef>
        <a:spcAft>
          <a:spcPct val="0"/>
        </a:spcAft>
        <a:defRPr sz="2800" b="1">
          <a:solidFill>
            <a:schemeClr val="tx2"/>
          </a:solidFill>
          <a:latin typeface="Arial" pitchFamily="-112" charset="0"/>
        </a:defRPr>
      </a:lvl8pPr>
      <a:lvl9pPr marL="1828800" algn="l" rtl="0" fontAlgn="base">
        <a:spcBef>
          <a:spcPct val="0"/>
        </a:spcBef>
        <a:spcAft>
          <a:spcPct val="0"/>
        </a:spcAft>
        <a:defRPr sz="2800" b="1">
          <a:solidFill>
            <a:schemeClr val="tx2"/>
          </a:solidFill>
          <a:latin typeface="Arial" pitchFamily="-112" charset="0"/>
        </a:defRPr>
      </a:lvl9pPr>
    </p:titleStyle>
    <p:bodyStyle>
      <a:lvl1pPr marL="342900" indent="-342900" algn="l" rtl="0" eaLnBrk="0" fontAlgn="base" hangingPunct="0">
        <a:lnSpc>
          <a:spcPct val="120000"/>
        </a:lnSpc>
        <a:spcBef>
          <a:spcPct val="20000"/>
        </a:spcBef>
        <a:spcAft>
          <a:spcPct val="0"/>
        </a:spcAft>
        <a:buClr>
          <a:schemeClr val="bg2"/>
        </a:buClr>
        <a:buFont typeface="Wingdings" pitchFamily="2" charset="2"/>
        <a:buChar char="§"/>
        <a:defRPr sz="2400">
          <a:solidFill>
            <a:schemeClr val="bg1"/>
          </a:solidFill>
          <a:latin typeface="VAG Rounded Std Light"/>
          <a:ea typeface="ＭＳ Ｐゴシック" pitchFamily="-112" charset="-128"/>
          <a:cs typeface="VAG Rounded Std Light"/>
        </a:defRPr>
      </a:lvl1pPr>
      <a:lvl2pPr marL="742950" indent="-285750" algn="l" rtl="0" eaLnBrk="0" fontAlgn="base" hangingPunct="0">
        <a:lnSpc>
          <a:spcPct val="120000"/>
        </a:lnSpc>
        <a:spcBef>
          <a:spcPct val="20000"/>
        </a:spcBef>
        <a:spcAft>
          <a:spcPct val="0"/>
        </a:spcAft>
        <a:buClrTx/>
        <a:buChar char="–"/>
        <a:defRPr sz="2000">
          <a:solidFill>
            <a:srgbClr val="1CAEE8"/>
          </a:solidFill>
          <a:latin typeface="VAG Rounded Std Light"/>
          <a:ea typeface="ＭＳ Ｐゴシック" pitchFamily="-112" charset="-128"/>
          <a:cs typeface="VAG Rounded Std Light"/>
        </a:defRPr>
      </a:lvl2pPr>
      <a:lvl3pPr marL="1143000" indent="-228600" algn="l" rtl="0" eaLnBrk="0" fontAlgn="base" hangingPunct="0">
        <a:lnSpc>
          <a:spcPct val="120000"/>
        </a:lnSpc>
        <a:spcBef>
          <a:spcPct val="20000"/>
        </a:spcBef>
        <a:spcAft>
          <a:spcPct val="0"/>
        </a:spcAft>
        <a:buClr>
          <a:schemeClr val="bg2"/>
        </a:buClr>
        <a:buChar char="•"/>
        <a:defRPr>
          <a:solidFill>
            <a:schemeClr val="bg2">
              <a:lumMod val="60000"/>
              <a:lumOff val="40000"/>
            </a:schemeClr>
          </a:solidFill>
          <a:latin typeface="VAG Rounded Std Light"/>
          <a:ea typeface="ヒラギノ角ゴ Pro W3" charset="-128"/>
          <a:cs typeface="VAG Rounded Std Light"/>
        </a:defRPr>
      </a:lvl3pPr>
      <a:lvl4pPr marL="1600200" indent="-228600" algn="l" rtl="0" eaLnBrk="0" fontAlgn="base" hangingPunct="0">
        <a:lnSpc>
          <a:spcPct val="120000"/>
        </a:lnSpc>
        <a:spcBef>
          <a:spcPct val="20000"/>
        </a:spcBef>
        <a:spcAft>
          <a:spcPct val="0"/>
        </a:spcAft>
        <a:buClr>
          <a:schemeClr val="bg2"/>
        </a:buClr>
        <a:buChar char="–"/>
        <a:defRPr sz="1600">
          <a:solidFill>
            <a:schemeClr val="bg2">
              <a:lumMod val="60000"/>
              <a:lumOff val="40000"/>
            </a:schemeClr>
          </a:solidFill>
          <a:latin typeface="VAG Rounded Std Light"/>
          <a:ea typeface="ヒラギノ角ゴ Pro W3" charset="-128"/>
          <a:cs typeface="VAG Rounded Std Light"/>
        </a:defRPr>
      </a:lvl4pPr>
      <a:lvl5pPr marL="2057400" indent="-228600" algn="l" rtl="0" eaLnBrk="0" fontAlgn="base" hangingPunct="0">
        <a:lnSpc>
          <a:spcPct val="120000"/>
        </a:lnSpc>
        <a:spcBef>
          <a:spcPct val="20000"/>
        </a:spcBef>
        <a:spcAft>
          <a:spcPct val="0"/>
        </a:spcAft>
        <a:buClr>
          <a:schemeClr val="bg2"/>
        </a:buClr>
        <a:buChar char="»"/>
        <a:defRPr sz="1600">
          <a:solidFill>
            <a:schemeClr val="bg2">
              <a:lumMod val="60000"/>
              <a:lumOff val="40000"/>
            </a:schemeClr>
          </a:solidFill>
          <a:latin typeface="VAG Rounded Std Light"/>
          <a:ea typeface="ヒラギノ角ゴ Pro W3" charset="-128"/>
          <a:cs typeface="VAG Rounded Std Light"/>
        </a:defRPr>
      </a:lvl5pPr>
      <a:lvl6pPr marL="2514600" indent="-228600" algn="l" rtl="0" fontAlgn="base">
        <a:lnSpc>
          <a:spcPct val="120000"/>
        </a:lnSpc>
        <a:spcBef>
          <a:spcPct val="20000"/>
        </a:spcBef>
        <a:spcAft>
          <a:spcPct val="0"/>
        </a:spcAft>
        <a:buClr>
          <a:schemeClr val="bg2"/>
        </a:buClr>
        <a:buChar char="»"/>
        <a:defRPr sz="1600">
          <a:solidFill>
            <a:schemeClr val="bg2"/>
          </a:solidFill>
          <a:latin typeface="+mn-lt"/>
          <a:ea typeface="ＭＳ Ｐゴシック" pitchFamily="-112" charset="-128"/>
        </a:defRPr>
      </a:lvl6pPr>
      <a:lvl7pPr marL="2971800" indent="-228600" algn="l" rtl="0" fontAlgn="base">
        <a:lnSpc>
          <a:spcPct val="120000"/>
        </a:lnSpc>
        <a:spcBef>
          <a:spcPct val="20000"/>
        </a:spcBef>
        <a:spcAft>
          <a:spcPct val="0"/>
        </a:spcAft>
        <a:buClr>
          <a:schemeClr val="bg2"/>
        </a:buClr>
        <a:buChar char="»"/>
        <a:defRPr sz="1600">
          <a:solidFill>
            <a:schemeClr val="bg2"/>
          </a:solidFill>
          <a:latin typeface="+mn-lt"/>
          <a:ea typeface="ＭＳ Ｐゴシック" pitchFamily="-112" charset="-128"/>
        </a:defRPr>
      </a:lvl7pPr>
      <a:lvl8pPr marL="3429000" indent="-228600" algn="l" rtl="0" fontAlgn="base">
        <a:lnSpc>
          <a:spcPct val="120000"/>
        </a:lnSpc>
        <a:spcBef>
          <a:spcPct val="20000"/>
        </a:spcBef>
        <a:spcAft>
          <a:spcPct val="0"/>
        </a:spcAft>
        <a:buClr>
          <a:schemeClr val="bg2"/>
        </a:buClr>
        <a:buChar char="»"/>
        <a:defRPr sz="1600">
          <a:solidFill>
            <a:schemeClr val="bg2"/>
          </a:solidFill>
          <a:latin typeface="+mn-lt"/>
          <a:ea typeface="ＭＳ Ｐゴシック" pitchFamily="-112" charset="-128"/>
        </a:defRPr>
      </a:lvl8pPr>
      <a:lvl9pPr marL="3886200" indent="-228600" algn="l" rtl="0" fontAlgn="base">
        <a:lnSpc>
          <a:spcPct val="120000"/>
        </a:lnSpc>
        <a:spcBef>
          <a:spcPct val="20000"/>
        </a:spcBef>
        <a:spcAft>
          <a:spcPct val="0"/>
        </a:spcAft>
        <a:buClr>
          <a:schemeClr val="bg2"/>
        </a:buClr>
        <a:buChar char="»"/>
        <a:defRPr sz="1600">
          <a:solidFill>
            <a:schemeClr val="bg2"/>
          </a:solidFill>
          <a:latin typeface="+mn-lt"/>
          <a:ea typeface="ＭＳ Ｐゴシック" pitchFamily="-112"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xml"/><Relationship Id="rId3"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6.png"/><Relationship Id="rId3"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1" Type="http://schemas.openxmlformats.org/officeDocument/2006/relationships/slideLayout" Target="../slideLayouts/slideLayout3.xml"/><Relationship Id="rId2"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6.png"/></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6.png"/><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7.png"/></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14.png"/><Relationship Id="rId6" Type="http://schemas.openxmlformats.org/officeDocument/2006/relationships/image" Target="../media/image15.png"/><Relationship Id="rId7" Type="http://schemas.openxmlformats.org/officeDocument/2006/relationships/image" Target="../media/image16.png"/><Relationship Id="rId8" Type="http://schemas.openxmlformats.org/officeDocument/2006/relationships/image" Target="../media/image17.png"/><Relationship Id="rId9" Type="http://schemas.openxmlformats.org/officeDocument/2006/relationships/image" Target="../media/image7.png"/><Relationship Id="rId1" Type="http://schemas.openxmlformats.org/officeDocument/2006/relationships/slideLayout" Target="../slideLayouts/slideLayout10.xml"/><Relationship Id="rId2" Type="http://schemas.openxmlformats.org/officeDocument/2006/relationships/notesSlide" Target="../notesSlides/notesSlide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8.png"/><Relationship Id="rId3"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0.png"/><Relationship Id="rId3" Type="http://schemas.openxmlformats.org/officeDocument/2006/relationships/image" Target="../media/image21.png"/></Relationships>
</file>

<file path=ppt/slides/_rels/slide22.xml.rels><?xml version="1.0" encoding="UTF-8" standalone="yes"?>
<Relationships xmlns="http://schemas.openxmlformats.org/package/2006/relationships"><Relationship Id="rId11" Type="http://schemas.openxmlformats.org/officeDocument/2006/relationships/image" Target="../media/image30.png"/><Relationship Id="rId12" Type="http://schemas.openxmlformats.org/officeDocument/2006/relationships/image" Target="../media/image31.png"/><Relationship Id="rId13" Type="http://schemas.openxmlformats.org/officeDocument/2006/relationships/image" Target="../media/image32.png"/><Relationship Id="rId14" Type="http://schemas.openxmlformats.org/officeDocument/2006/relationships/image" Target="../media/image33.png"/><Relationship Id="rId15" Type="http://schemas.openxmlformats.org/officeDocument/2006/relationships/image" Target="../media/image34.png"/><Relationship Id="rId16" Type="http://schemas.openxmlformats.org/officeDocument/2006/relationships/image" Target="../media/image35.png"/><Relationship Id="rId17" Type="http://schemas.openxmlformats.org/officeDocument/2006/relationships/image" Target="../media/image36.png"/><Relationship Id="rId18" Type="http://schemas.openxmlformats.org/officeDocument/2006/relationships/image" Target="../media/image37.png"/><Relationship Id="rId19" Type="http://schemas.openxmlformats.org/officeDocument/2006/relationships/image" Target="../media/image7.png"/><Relationship Id="rId1" Type="http://schemas.openxmlformats.org/officeDocument/2006/relationships/slideLayout" Target="../slideLayouts/slideLayout10.xml"/><Relationship Id="rId2" Type="http://schemas.openxmlformats.org/officeDocument/2006/relationships/notesSlide" Target="../notesSlides/notesSlide9.xml"/><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24.png"/><Relationship Id="rId6" Type="http://schemas.openxmlformats.org/officeDocument/2006/relationships/image" Target="../media/image25.png"/><Relationship Id="rId7" Type="http://schemas.openxmlformats.org/officeDocument/2006/relationships/image" Target="../media/image26.png"/><Relationship Id="rId8" Type="http://schemas.openxmlformats.org/officeDocument/2006/relationships/image" Target="../media/image27.png"/><Relationship Id="rId9" Type="http://schemas.openxmlformats.org/officeDocument/2006/relationships/image" Target="../media/image28.png"/><Relationship Id="rId10" Type="http://schemas.openxmlformats.org/officeDocument/2006/relationships/image" Target="../media/image2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9.png"/></Relationships>
</file>

<file path=ppt/slides/_rels/slide24.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9.png"/><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6.png"/><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39.png"/><Relationship Id="rId3" Type="http://schemas.openxmlformats.org/officeDocument/2006/relationships/image" Target="../media/image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image" Target="../media/image9.png"/></Relationships>
</file>

<file path=ppt/slides/_rels/slide33.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9.png"/><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 Id="rId3" Type="http://schemas.openxmlformats.org/officeDocument/2006/relationships/image" Target="../media/image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9.png"/><Relationship Id="rId3" Type="http://schemas.openxmlformats.org/officeDocument/2006/relationships/image" Target="../media/image4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8.png"/></Relationships>
</file>

<file path=ppt/slides/_rels/slide37.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8.png"/><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43.png"/><Relationship Id="rId3" Type="http://schemas.openxmlformats.org/officeDocument/2006/relationships/image" Target="../media/image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44.png"/><Relationship Id="rId3" Type="http://schemas.openxmlformats.org/officeDocument/2006/relationships/image" Target="../media/image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45.png"/><Relationship Id="rId3" Type="http://schemas.openxmlformats.org/officeDocument/2006/relationships/image" Target="../media/image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6.png"/><Relationship Id="rId3" Type="http://schemas.openxmlformats.org/officeDocument/2006/relationships/image" Target="../media/image9.png"/></Relationships>
</file>

<file path=ppt/slides/_rels/slide45.xml.rels><?xml version="1.0" encoding="UTF-8" standalone="yes"?>
<Relationships xmlns="http://schemas.openxmlformats.org/package/2006/relationships"><Relationship Id="rId3" Type="http://schemas.openxmlformats.org/officeDocument/2006/relationships/image" Target="../media/image47.png"/><Relationship Id="rId4" Type="http://schemas.openxmlformats.org/officeDocument/2006/relationships/image" Target="../media/image48.png"/><Relationship Id="rId5" Type="http://schemas.openxmlformats.org/officeDocument/2006/relationships/image" Target="../media/image49.png"/><Relationship Id="rId6" Type="http://schemas.openxmlformats.org/officeDocument/2006/relationships/image" Target="../media/image50.png"/><Relationship Id="rId7" Type="http://schemas.openxmlformats.org/officeDocument/2006/relationships/image" Target="../media/image51.png"/><Relationship Id="rId8" Type="http://schemas.openxmlformats.org/officeDocument/2006/relationships/image" Target="../media/image52.png"/><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3.png"/></Relationships>
</file>

<file path=ppt/slides/_rels/slide47.xml.rels><?xml version="1.0" encoding="UTF-8" standalone="yes"?>
<Relationships xmlns="http://schemas.openxmlformats.org/package/2006/relationships"><Relationship Id="rId3" Type="http://schemas.openxmlformats.org/officeDocument/2006/relationships/image" Target="../media/image55.png"/><Relationship Id="rId4" Type="http://schemas.openxmlformats.org/officeDocument/2006/relationships/image" Target="../media/image56.png"/><Relationship Id="rId5" Type="http://schemas.openxmlformats.org/officeDocument/2006/relationships/image" Target="../media/image57.png"/><Relationship Id="rId6" Type="http://schemas.openxmlformats.org/officeDocument/2006/relationships/image" Target="../media/image58.png"/><Relationship Id="rId7" Type="http://schemas.openxmlformats.org/officeDocument/2006/relationships/image" Target="../media/image59.png"/><Relationship Id="rId8" Type="http://schemas.openxmlformats.org/officeDocument/2006/relationships/image" Target="../media/image60.png"/><Relationship Id="rId9" Type="http://schemas.openxmlformats.org/officeDocument/2006/relationships/image" Target="../media/image61.png"/><Relationship Id="rId1" Type="http://schemas.openxmlformats.org/officeDocument/2006/relationships/slideLayout" Target="../slideLayouts/slideLayout3.xml"/><Relationship Id="rId2" Type="http://schemas.openxmlformats.org/officeDocument/2006/relationships/image" Target="../media/image54.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62.png"/><Relationship Id="rId3"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2.xml.rels><?xml version="1.0" encoding="UTF-8" standalone="yes"?>
<Relationships xmlns="http://schemas.openxmlformats.org/package/2006/relationships"><Relationship Id="rId3" Type="http://schemas.openxmlformats.org/officeDocument/2006/relationships/hyperlink" Target="https://toolbelt.heroku.com/" TargetMode="External"/><Relationship Id="rId4" Type="http://schemas.openxmlformats.org/officeDocument/2006/relationships/image" Target="../media/image63.png"/><Relationship Id="rId1" Type="http://schemas.openxmlformats.org/officeDocument/2006/relationships/slideLayout" Target="../slideLayouts/slideLayout3.xml"/><Relationship Id="rId2" Type="http://schemas.openxmlformats.org/officeDocument/2006/relationships/hyperlink" Target="http://www.heroku.com/" TargetMode="Externa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 Id="rId1" Type="http://schemas.openxmlformats.org/officeDocument/2006/relationships/slideLayout" Target="../slideLayouts/slideLayout10.xml"/><Relationship Id="rId2" Type="http://schemas.openxmlformats.org/officeDocument/2006/relationships/diagramData" Target="../diagrams/data1.xml"/></Relationships>
</file>

<file path=ppt/slides/_rels/slide56.xml.rels><?xml version="1.0" encoding="UTF-8" standalone="yes"?>
<Relationships xmlns="http://schemas.openxmlformats.org/package/2006/relationships"><Relationship Id="rId3" Type="http://schemas.openxmlformats.org/officeDocument/2006/relationships/diagramLayout" Target="../diagrams/layout2.xml"/><Relationship Id="rId4" Type="http://schemas.openxmlformats.org/officeDocument/2006/relationships/diagramQuickStyle" Target="../diagrams/quickStyle2.xml"/><Relationship Id="rId5" Type="http://schemas.openxmlformats.org/officeDocument/2006/relationships/diagramColors" Target="../diagrams/colors2.xml"/><Relationship Id="rId6" Type="http://schemas.microsoft.com/office/2007/relationships/diagramDrawing" Target="../diagrams/drawing2.xml"/><Relationship Id="rId1" Type="http://schemas.openxmlformats.org/officeDocument/2006/relationships/slideLayout" Target="../slideLayouts/slideLayout3.xml"/><Relationship Id="rId2" Type="http://schemas.openxmlformats.org/officeDocument/2006/relationships/diagramData" Target="../diagrams/data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64.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65.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66.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67.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68.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69.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7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1.xml.rels><?xml version="1.0" encoding="UTF-8" standalone="yes"?>
<Relationships xmlns="http://schemas.openxmlformats.org/package/2006/relationships"><Relationship Id="rId3" Type="http://schemas.openxmlformats.org/officeDocument/2006/relationships/diagramLayout" Target="../diagrams/layout3.xml"/><Relationship Id="rId4" Type="http://schemas.openxmlformats.org/officeDocument/2006/relationships/diagramQuickStyle" Target="../diagrams/quickStyle3.xml"/><Relationship Id="rId5" Type="http://schemas.openxmlformats.org/officeDocument/2006/relationships/diagramColors" Target="../diagrams/colors3.xml"/><Relationship Id="rId6" Type="http://schemas.microsoft.com/office/2007/relationships/diagramDrawing" Target="../diagrams/drawing3.xml"/><Relationship Id="rId1" Type="http://schemas.openxmlformats.org/officeDocument/2006/relationships/slideLayout" Target="../slideLayouts/slideLayout3.xml"/><Relationship Id="rId2" Type="http://schemas.openxmlformats.org/officeDocument/2006/relationships/diagramData" Target="../diagrams/data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71.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72.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73.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74.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75.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76.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7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78.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79.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image" Target="../media/image9.png"/><Relationship Id="rId1" Type="http://schemas.openxmlformats.org/officeDocument/2006/relationships/slideLayout" Target="../slideLayouts/slideLayout10.xml"/><Relationship Id="rId2" Type="http://schemas.openxmlformats.org/officeDocument/2006/relationships/notesSlide" Target="../notesSlides/notesSlide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1493" y="278731"/>
            <a:ext cx="9149607" cy="50858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4097" name="TextBox 3"/>
          <p:cNvSpPr txBox="1">
            <a:spLocks noChangeArrowheads="1"/>
          </p:cNvSpPr>
          <p:nvPr/>
        </p:nvSpPr>
        <p:spPr bwMode="auto">
          <a:xfrm>
            <a:off x="4584584" y="1567161"/>
            <a:ext cx="3996024" cy="13575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4291" tIns="32146" rIns="64291" bIns="32146">
            <a:spAutoFit/>
          </a:bodyPr>
          <a:lstStyle>
            <a:lvl1pPr eaLnBrk="0" hangingPunct="0">
              <a:defRPr sz="4200">
                <a:solidFill>
                  <a:srgbClr val="FFFFFF"/>
                </a:solidFill>
                <a:latin typeface="Gill Sans" charset="0"/>
                <a:ea typeface="ヒラギノ角ゴ ProN W3" charset="0"/>
                <a:cs typeface="ヒラギノ角ゴ ProN W3" charset="0"/>
                <a:sym typeface="Gill Sans" charset="0"/>
              </a:defRPr>
            </a:lvl1pPr>
            <a:lvl2pPr marL="742950" indent="-285750" eaLnBrk="0" hangingPunct="0">
              <a:defRPr sz="4200">
                <a:solidFill>
                  <a:srgbClr val="FFFFFF"/>
                </a:solidFill>
                <a:latin typeface="Gill Sans" charset="0"/>
                <a:ea typeface="ヒラギノ角ゴ ProN W3" charset="0"/>
                <a:cs typeface="ヒラギノ角ゴ ProN W3" charset="0"/>
                <a:sym typeface="Gill Sans" charset="0"/>
              </a:defRPr>
            </a:lvl2pPr>
            <a:lvl3pPr marL="1143000" indent="-228600" eaLnBrk="0" hangingPunct="0">
              <a:defRPr sz="4200">
                <a:solidFill>
                  <a:srgbClr val="FFFFFF"/>
                </a:solidFill>
                <a:latin typeface="Gill Sans" charset="0"/>
                <a:ea typeface="ヒラギノ角ゴ ProN W3" charset="0"/>
                <a:cs typeface="ヒラギノ角ゴ ProN W3" charset="0"/>
                <a:sym typeface="Gill Sans" charset="0"/>
              </a:defRPr>
            </a:lvl3pPr>
            <a:lvl4pPr marL="1600200" indent="-228600" eaLnBrk="0" hangingPunct="0">
              <a:defRPr sz="4200">
                <a:solidFill>
                  <a:srgbClr val="FFFFFF"/>
                </a:solidFill>
                <a:latin typeface="Gill Sans" charset="0"/>
                <a:ea typeface="ヒラギノ角ゴ ProN W3" charset="0"/>
                <a:cs typeface="ヒラギノ角ゴ ProN W3" charset="0"/>
                <a:sym typeface="Gill Sans" charset="0"/>
              </a:defRPr>
            </a:lvl4pPr>
            <a:lvl5pPr marL="2057400" indent="-228600" eaLnBrk="0" hangingPunct="0">
              <a:defRPr sz="4200">
                <a:solidFill>
                  <a:srgbClr val="FFFFFF"/>
                </a:solidFill>
                <a:latin typeface="Gill Sans" charset="0"/>
                <a:ea typeface="ヒラギノ角ゴ ProN W3" charset="0"/>
                <a:cs typeface="ヒラギノ角ゴ ProN W3" charset="0"/>
                <a:sym typeface="Gill Sans" charset="0"/>
              </a:defRPr>
            </a:lvl5pPr>
            <a:lvl6pPr marL="2514600" indent="-228600" eaLnBrk="0" fontAlgn="base" hangingPunct="0">
              <a:spcBef>
                <a:spcPct val="0"/>
              </a:spcBef>
              <a:spcAft>
                <a:spcPct val="0"/>
              </a:spcAft>
              <a:defRPr sz="4200">
                <a:solidFill>
                  <a:srgbClr val="FFFFFF"/>
                </a:solidFill>
                <a:latin typeface="Gill Sans" charset="0"/>
                <a:ea typeface="ヒラギノ角ゴ ProN W3" charset="0"/>
                <a:cs typeface="ヒラギノ角ゴ ProN W3" charset="0"/>
                <a:sym typeface="Gill Sans" charset="0"/>
              </a:defRPr>
            </a:lvl6pPr>
            <a:lvl7pPr marL="2971800" indent="-228600" eaLnBrk="0" fontAlgn="base" hangingPunct="0">
              <a:spcBef>
                <a:spcPct val="0"/>
              </a:spcBef>
              <a:spcAft>
                <a:spcPct val="0"/>
              </a:spcAft>
              <a:defRPr sz="4200">
                <a:solidFill>
                  <a:srgbClr val="FFFFFF"/>
                </a:solidFill>
                <a:latin typeface="Gill Sans" charset="0"/>
                <a:ea typeface="ヒラギノ角ゴ ProN W3" charset="0"/>
                <a:cs typeface="ヒラギノ角ゴ ProN W3" charset="0"/>
                <a:sym typeface="Gill Sans" charset="0"/>
              </a:defRPr>
            </a:lvl7pPr>
            <a:lvl8pPr marL="3429000" indent="-228600" eaLnBrk="0" fontAlgn="base" hangingPunct="0">
              <a:spcBef>
                <a:spcPct val="0"/>
              </a:spcBef>
              <a:spcAft>
                <a:spcPct val="0"/>
              </a:spcAft>
              <a:defRPr sz="4200">
                <a:solidFill>
                  <a:srgbClr val="FFFFFF"/>
                </a:solidFill>
                <a:latin typeface="Gill Sans" charset="0"/>
                <a:ea typeface="ヒラギノ角ゴ ProN W3" charset="0"/>
                <a:cs typeface="ヒラギノ角ゴ ProN W3" charset="0"/>
                <a:sym typeface="Gill Sans" charset="0"/>
              </a:defRPr>
            </a:lvl8pPr>
            <a:lvl9pPr marL="3886200" indent="-228600" eaLnBrk="0" fontAlgn="base" hangingPunct="0">
              <a:spcBef>
                <a:spcPct val="0"/>
              </a:spcBef>
              <a:spcAft>
                <a:spcPct val="0"/>
              </a:spcAft>
              <a:defRPr sz="4200">
                <a:solidFill>
                  <a:srgbClr val="FFFFFF"/>
                </a:solidFill>
                <a:latin typeface="Gill Sans" charset="0"/>
                <a:ea typeface="ヒラギノ角ゴ ProN W3" charset="0"/>
                <a:cs typeface="ヒラギノ角ゴ ProN W3" charset="0"/>
                <a:sym typeface="Gill Sans" charset="0"/>
              </a:defRPr>
            </a:lvl9pPr>
          </a:lstStyle>
          <a:p>
            <a:pPr algn="ctr" eaLnBrk="1" hangingPunct="1">
              <a:defRPr/>
            </a:pPr>
            <a:r>
              <a:rPr lang="en-US" dirty="0" smtClean="0">
                <a:latin typeface="+mj-lt"/>
              </a:rPr>
              <a:t>Introduction to</a:t>
            </a:r>
          </a:p>
          <a:p>
            <a:pPr algn="ctr" eaLnBrk="1" hangingPunct="1">
              <a:defRPr/>
            </a:pPr>
            <a:r>
              <a:rPr lang="en-US" dirty="0" err="1" smtClean="0">
                <a:latin typeface="+mj-lt"/>
              </a:rPr>
              <a:t>Heroku</a:t>
            </a:r>
            <a:endParaRPr lang="en-US" dirty="0" smtClean="0">
              <a:latin typeface="+mj-lt"/>
            </a:endParaRPr>
          </a:p>
        </p:txBody>
      </p:sp>
      <p:sp>
        <p:nvSpPr>
          <p:cNvPr id="4098" name="TextBox 4"/>
          <p:cNvSpPr txBox="1">
            <a:spLocks noChangeArrowheads="1"/>
          </p:cNvSpPr>
          <p:nvPr/>
        </p:nvSpPr>
        <p:spPr bwMode="auto">
          <a:xfrm>
            <a:off x="4413638" y="3151838"/>
            <a:ext cx="3857201" cy="1019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4291" tIns="32146" rIns="64291" bIns="32146">
            <a:spAutoFit/>
          </a:bodyPr>
          <a:lstStyle>
            <a:lvl1pPr eaLnBrk="0" hangingPunct="0">
              <a:defRPr sz="4200">
                <a:solidFill>
                  <a:srgbClr val="FFFFFF"/>
                </a:solidFill>
                <a:latin typeface="Gill Sans" charset="0"/>
                <a:ea typeface="ヒラギノ角ゴ ProN W3" charset="0"/>
                <a:cs typeface="ヒラギノ角ゴ ProN W3" charset="0"/>
                <a:sym typeface="Gill Sans" charset="0"/>
              </a:defRPr>
            </a:lvl1pPr>
            <a:lvl2pPr marL="742950" indent="-285750" eaLnBrk="0" hangingPunct="0">
              <a:defRPr sz="4200">
                <a:solidFill>
                  <a:srgbClr val="FFFFFF"/>
                </a:solidFill>
                <a:latin typeface="Gill Sans" charset="0"/>
                <a:ea typeface="ヒラギノ角ゴ ProN W3" charset="0"/>
                <a:cs typeface="ヒラギノ角ゴ ProN W3" charset="0"/>
                <a:sym typeface="Gill Sans" charset="0"/>
              </a:defRPr>
            </a:lvl2pPr>
            <a:lvl3pPr marL="1143000" indent="-228600" eaLnBrk="0" hangingPunct="0">
              <a:defRPr sz="4200">
                <a:solidFill>
                  <a:srgbClr val="FFFFFF"/>
                </a:solidFill>
                <a:latin typeface="Gill Sans" charset="0"/>
                <a:ea typeface="ヒラギノ角ゴ ProN W3" charset="0"/>
                <a:cs typeface="ヒラギノ角ゴ ProN W3" charset="0"/>
                <a:sym typeface="Gill Sans" charset="0"/>
              </a:defRPr>
            </a:lvl3pPr>
            <a:lvl4pPr marL="1600200" indent="-228600" eaLnBrk="0" hangingPunct="0">
              <a:defRPr sz="4200">
                <a:solidFill>
                  <a:srgbClr val="FFFFFF"/>
                </a:solidFill>
                <a:latin typeface="Gill Sans" charset="0"/>
                <a:ea typeface="ヒラギノ角ゴ ProN W3" charset="0"/>
                <a:cs typeface="ヒラギノ角ゴ ProN W3" charset="0"/>
                <a:sym typeface="Gill Sans" charset="0"/>
              </a:defRPr>
            </a:lvl4pPr>
            <a:lvl5pPr marL="2057400" indent="-228600" eaLnBrk="0" hangingPunct="0">
              <a:defRPr sz="4200">
                <a:solidFill>
                  <a:srgbClr val="FFFFFF"/>
                </a:solidFill>
                <a:latin typeface="Gill Sans" charset="0"/>
                <a:ea typeface="ヒラギノ角ゴ ProN W3" charset="0"/>
                <a:cs typeface="ヒラギノ角ゴ ProN W3" charset="0"/>
                <a:sym typeface="Gill Sans" charset="0"/>
              </a:defRPr>
            </a:lvl5pPr>
            <a:lvl6pPr marL="2514600" indent="-228600" eaLnBrk="0" fontAlgn="base" hangingPunct="0">
              <a:spcBef>
                <a:spcPct val="0"/>
              </a:spcBef>
              <a:spcAft>
                <a:spcPct val="0"/>
              </a:spcAft>
              <a:defRPr sz="4200">
                <a:solidFill>
                  <a:srgbClr val="FFFFFF"/>
                </a:solidFill>
                <a:latin typeface="Gill Sans" charset="0"/>
                <a:ea typeface="ヒラギノ角ゴ ProN W3" charset="0"/>
                <a:cs typeface="ヒラギノ角ゴ ProN W3" charset="0"/>
                <a:sym typeface="Gill Sans" charset="0"/>
              </a:defRPr>
            </a:lvl6pPr>
            <a:lvl7pPr marL="2971800" indent="-228600" eaLnBrk="0" fontAlgn="base" hangingPunct="0">
              <a:spcBef>
                <a:spcPct val="0"/>
              </a:spcBef>
              <a:spcAft>
                <a:spcPct val="0"/>
              </a:spcAft>
              <a:defRPr sz="4200">
                <a:solidFill>
                  <a:srgbClr val="FFFFFF"/>
                </a:solidFill>
                <a:latin typeface="Gill Sans" charset="0"/>
                <a:ea typeface="ヒラギノ角ゴ ProN W3" charset="0"/>
                <a:cs typeface="ヒラギノ角ゴ ProN W3" charset="0"/>
                <a:sym typeface="Gill Sans" charset="0"/>
              </a:defRPr>
            </a:lvl7pPr>
            <a:lvl8pPr marL="3429000" indent="-228600" eaLnBrk="0" fontAlgn="base" hangingPunct="0">
              <a:spcBef>
                <a:spcPct val="0"/>
              </a:spcBef>
              <a:spcAft>
                <a:spcPct val="0"/>
              </a:spcAft>
              <a:defRPr sz="4200">
                <a:solidFill>
                  <a:srgbClr val="FFFFFF"/>
                </a:solidFill>
                <a:latin typeface="Gill Sans" charset="0"/>
                <a:ea typeface="ヒラギノ角ゴ ProN W3" charset="0"/>
                <a:cs typeface="ヒラギノ角ゴ ProN W3" charset="0"/>
                <a:sym typeface="Gill Sans" charset="0"/>
              </a:defRPr>
            </a:lvl8pPr>
            <a:lvl9pPr marL="3886200" indent="-228600" eaLnBrk="0" fontAlgn="base" hangingPunct="0">
              <a:spcBef>
                <a:spcPct val="0"/>
              </a:spcBef>
              <a:spcAft>
                <a:spcPct val="0"/>
              </a:spcAft>
              <a:defRPr sz="4200">
                <a:solidFill>
                  <a:srgbClr val="FFFFFF"/>
                </a:solidFill>
                <a:latin typeface="Gill Sans" charset="0"/>
                <a:ea typeface="ヒラギノ角ゴ ProN W3" charset="0"/>
                <a:cs typeface="ヒラギノ角ゴ ProN W3" charset="0"/>
                <a:sym typeface="Gill Sans" charset="0"/>
              </a:defRPr>
            </a:lvl9pPr>
          </a:lstStyle>
          <a:p>
            <a:pPr algn="r" eaLnBrk="1" hangingPunct="1">
              <a:defRPr/>
            </a:pPr>
            <a:r>
              <a:rPr lang="en-US" sz="2800" dirty="0">
                <a:latin typeface="+mn-lt"/>
              </a:rPr>
              <a:t>John Stevenson</a:t>
            </a:r>
          </a:p>
          <a:p>
            <a:pPr algn="r" eaLnBrk="1" hangingPunct="1">
              <a:defRPr/>
            </a:pPr>
            <a:r>
              <a:rPr lang="en-US" sz="1700" dirty="0">
                <a:latin typeface="+mn-lt"/>
              </a:rPr>
              <a:t>Developer Advocate </a:t>
            </a:r>
            <a:endParaRPr lang="en-US" sz="1700" dirty="0" smtClean="0">
              <a:latin typeface="+mn-lt"/>
            </a:endParaRPr>
          </a:p>
          <a:p>
            <a:pPr algn="r" eaLnBrk="1" hangingPunct="1">
              <a:defRPr/>
            </a:pPr>
            <a:r>
              <a:rPr lang="en-US" sz="1700" dirty="0" err="1" smtClean="0">
                <a:latin typeface="+mn-lt"/>
              </a:rPr>
              <a:t>Salesforce</a:t>
            </a:r>
            <a:r>
              <a:rPr lang="en-US" sz="1700" dirty="0" smtClean="0">
                <a:latin typeface="+mn-lt"/>
              </a:rPr>
              <a:t> </a:t>
            </a:r>
            <a:r>
              <a:rPr lang="en-US" sz="1700" dirty="0">
                <a:latin typeface="+mn-lt"/>
              </a:rPr>
              <a:t>/ </a:t>
            </a:r>
            <a:r>
              <a:rPr lang="en-US" sz="1700" dirty="0" err="1">
                <a:latin typeface="+mn-lt"/>
              </a:rPr>
              <a:t>Heroku</a:t>
            </a:r>
            <a:endParaRPr lang="en-US" sz="1700" dirty="0">
              <a:latin typeface="+mn-lt"/>
            </a:endParaRPr>
          </a:p>
        </p:txBody>
      </p:sp>
    </p:spTree>
    <p:extLst>
      <p:ext uri="{BB962C8B-B14F-4D97-AF65-F5344CB8AC3E}">
        <p14:creationId xmlns:p14="http://schemas.microsoft.com/office/powerpoint/2010/main" val="342805755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Forget servers</a:t>
            </a:r>
            <a:endParaRPr lang="en-US" dirty="0"/>
          </a:p>
        </p:txBody>
      </p:sp>
      <p:sp>
        <p:nvSpPr>
          <p:cNvPr id="3" name="Text Placeholder 2"/>
          <p:cNvSpPr>
            <a:spLocks noGrp="1"/>
          </p:cNvSpPr>
          <p:nvPr>
            <p:ph type="body" idx="1"/>
          </p:nvPr>
        </p:nvSpPr>
        <p:spPr/>
        <p:txBody>
          <a:bodyPr/>
          <a:lstStyle/>
          <a:p>
            <a:pPr>
              <a:defRPr/>
            </a:pPr>
            <a:r>
              <a:rPr lang="en-US" dirty="0" smtClean="0"/>
              <a:t>What is </a:t>
            </a:r>
            <a:r>
              <a:rPr lang="en-US" dirty="0" err="1" smtClean="0"/>
              <a:t>Heroku</a:t>
            </a:r>
            <a:r>
              <a:rPr lang="en-US" dirty="0" smtClean="0"/>
              <a:t> ?</a:t>
            </a:r>
            <a:endParaRPr lang="en-US" dirty="0"/>
          </a:p>
        </p:txBody>
      </p:sp>
      <p:pic>
        <p:nvPicPr>
          <p:cNvPr id="19459" name="Picture 2" descr="http://www.heroku.com/images/home/crane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47423" y="160734"/>
            <a:ext cx="1125141" cy="8438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8719910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Title 3"/>
          <p:cNvSpPr>
            <a:spLocks noGrp="1"/>
          </p:cNvSpPr>
          <p:nvPr>
            <p:ph type="title"/>
          </p:nvPr>
        </p:nvSpPr>
        <p:spPr/>
        <p:txBody>
          <a:bodyPr/>
          <a:lstStyle/>
          <a:p>
            <a:r>
              <a:rPr lang="en-US">
                <a:latin typeface="Corbel" charset="0"/>
                <a:ea typeface="ヒラギノ角ゴ ProN W3" charset="0"/>
                <a:cs typeface="ヒラギノ角ゴ ProN W3" charset="0"/>
              </a:rPr>
              <a:t>Introducing Dynos</a:t>
            </a:r>
          </a:p>
        </p:txBody>
      </p:sp>
      <p:sp>
        <p:nvSpPr>
          <p:cNvPr id="5" name="Content Placeholder 4"/>
          <p:cNvSpPr>
            <a:spLocks noGrp="1"/>
          </p:cNvSpPr>
          <p:nvPr>
            <p:ph idx="1"/>
          </p:nvPr>
        </p:nvSpPr>
        <p:spPr>
          <a:xfrm>
            <a:off x="1893094" y="1058167"/>
            <a:ext cx="6357938" cy="910829"/>
          </a:xfrm>
        </p:spPr>
        <p:txBody>
          <a:bodyPr/>
          <a:lstStyle/>
          <a:p>
            <a:pPr>
              <a:defRPr/>
            </a:pPr>
            <a:r>
              <a:rPr lang="en-US" dirty="0" smtClean="0"/>
              <a:t>A self contained resource in which to run your application (Linux container)</a:t>
            </a:r>
          </a:p>
        </p:txBody>
      </p:sp>
      <p:pic>
        <p:nvPicPr>
          <p:cNvPr id="20483" name="Picture 2" descr="http://www.heroku.com/images/home/crane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47423" y="160734"/>
            <a:ext cx="1125141" cy="8438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4" name="Picture 3" descr="C:\Documents and Settings\anarasimhan\Desktop\app_block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8594" y="1044774"/>
            <a:ext cx="1111746" cy="748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Content Placeholder 4"/>
          <p:cNvSpPr txBox="1">
            <a:spLocks/>
          </p:cNvSpPr>
          <p:nvPr/>
        </p:nvSpPr>
        <p:spPr bwMode="auto">
          <a:xfrm>
            <a:off x="891861" y="2433210"/>
            <a:ext cx="6436911" cy="2050861"/>
          </a:xfrm>
          <a:prstGeom prst="rect">
            <a:avLst/>
          </a:prstGeom>
          <a:noFill/>
          <a:ln w="12700">
            <a:noFill/>
            <a:miter lim="800000"/>
            <a:headEnd/>
            <a:tailEnd/>
          </a:ln>
          <a:effectLst/>
        </p:spPr>
        <p:txBody>
          <a:bodyPr lIns="0" tIns="0" rIns="0" bIns="0"/>
          <a:lstStyle>
            <a:lvl1pPr marL="342900" indent="-342900" algn="l" rtl="0" eaLnBrk="0" fontAlgn="base" hangingPunct="0">
              <a:spcBef>
                <a:spcPts val="2800"/>
              </a:spcBef>
              <a:spcAft>
                <a:spcPct val="0"/>
              </a:spcAft>
              <a:defRPr sz="4800">
                <a:solidFill>
                  <a:schemeClr val="tx1"/>
                </a:solidFill>
                <a:effectLst>
                  <a:outerShdw blurRad="38100" dist="38100" dir="2700000" algn="tl">
                    <a:srgbClr val="000000"/>
                  </a:outerShdw>
                </a:effectLst>
                <a:latin typeface="+mn-lt"/>
                <a:ea typeface="+mn-ea"/>
                <a:cs typeface="+mn-cs"/>
                <a:sym typeface="Corbel" charset="0"/>
              </a:defRPr>
            </a:lvl1pPr>
            <a:lvl2pPr marL="742950" indent="-285750" algn="l" rtl="0" eaLnBrk="0" fontAlgn="base" hangingPunct="0">
              <a:spcBef>
                <a:spcPts val="2800"/>
              </a:spcBef>
              <a:spcAft>
                <a:spcPct val="0"/>
              </a:spcAft>
              <a:defRPr sz="4800">
                <a:solidFill>
                  <a:schemeClr val="tx1"/>
                </a:solidFill>
                <a:effectLst>
                  <a:outerShdw blurRad="38100" dist="38100" dir="2700000" algn="tl">
                    <a:srgbClr val="000000"/>
                  </a:outerShdw>
                </a:effectLst>
                <a:latin typeface="+mn-lt"/>
                <a:ea typeface="+mn-ea"/>
                <a:cs typeface="+mn-cs"/>
                <a:sym typeface="Corbel" charset="0"/>
              </a:defRPr>
            </a:lvl2pPr>
            <a:lvl3pPr marL="1143000" indent="-228600" algn="l" rtl="0" eaLnBrk="0" fontAlgn="base" hangingPunct="0">
              <a:spcBef>
                <a:spcPts val="2800"/>
              </a:spcBef>
              <a:spcAft>
                <a:spcPct val="0"/>
              </a:spcAft>
              <a:defRPr sz="4800">
                <a:solidFill>
                  <a:schemeClr val="tx1"/>
                </a:solidFill>
                <a:effectLst>
                  <a:outerShdw blurRad="38100" dist="38100" dir="2700000" algn="tl">
                    <a:srgbClr val="000000"/>
                  </a:outerShdw>
                </a:effectLst>
                <a:latin typeface="+mn-lt"/>
                <a:ea typeface="+mn-ea"/>
                <a:cs typeface="+mn-cs"/>
                <a:sym typeface="Corbel" charset="0"/>
              </a:defRPr>
            </a:lvl3pPr>
            <a:lvl4pPr marL="1600200" indent="-228600" algn="l" rtl="0" eaLnBrk="0" fontAlgn="base" hangingPunct="0">
              <a:spcBef>
                <a:spcPts val="2800"/>
              </a:spcBef>
              <a:spcAft>
                <a:spcPct val="0"/>
              </a:spcAft>
              <a:defRPr sz="4800">
                <a:solidFill>
                  <a:schemeClr val="tx1"/>
                </a:solidFill>
                <a:effectLst>
                  <a:outerShdw blurRad="38100" dist="38100" dir="2700000" algn="tl">
                    <a:srgbClr val="000000"/>
                  </a:outerShdw>
                </a:effectLst>
                <a:latin typeface="+mn-lt"/>
                <a:ea typeface="+mn-ea"/>
                <a:cs typeface="+mn-cs"/>
                <a:sym typeface="Corbel" charset="0"/>
              </a:defRPr>
            </a:lvl4pPr>
            <a:lvl5pPr marL="2057400" indent="-228600" algn="l" rtl="0" eaLnBrk="0" fontAlgn="base" hangingPunct="0">
              <a:spcBef>
                <a:spcPts val="2800"/>
              </a:spcBef>
              <a:spcAft>
                <a:spcPct val="0"/>
              </a:spcAft>
              <a:defRPr sz="4800">
                <a:solidFill>
                  <a:schemeClr val="tx1"/>
                </a:solidFill>
                <a:effectLst>
                  <a:outerShdw blurRad="38100" dist="38100" dir="2700000" algn="tl">
                    <a:srgbClr val="000000"/>
                  </a:outerShdw>
                </a:effectLst>
                <a:latin typeface="+mn-lt"/>
                <a:ea typeface="+mn-ea"/>
                <a:cs typeface="+mn-cs"/>
                <a:sym typeface="Corbel" charset="0"/>
              </a:defRPr>
            </a:lvl5pPr>
            <a:lvl6pPr marL="457200" algn="l" rtl="0" fontAlgn="base">
              <a:spcBef>
                <a:spcPts val="2800"/>
              </a:spcBef>
              <a:spcAft>
                <a:spcPct val="0"/>
              </a:spcAft>
              <a:defRPr sz="4800">
                <a:solidFill>
                  <a:schemeClr val="tx1"/>
                </a:solidFill>
                <a:effectLst>
                  <a:outerShdw blurRad="38100" dist="38100" dir="2700000" algn="tl">
                    <a:srgbClr val="000000"/>
                  </a:outerShdw>
                </a:effectLst>
                <a:latin typeface="+mn-lt"/>
                <a:ea typeface="+mn-ea"/>
                <a:cs typeface="+mn-cs"/>
                <a:sym typeface="Corbel" charset="0"/>
              </a:defRPr>
            </a:lvl6pPr>
            <a:lvl7pPr marL="914400" algn="l" rtl="0" fontAlgn="base">
              <a:spcBef>
                <a:spcPts val="2800"/>
              </a:spcBef>
              <a:spcAft>
                <a:spcPct val="0"/>
              </a:spcAft>
              <a:defRPr sz="4800">
                <a:solidFill>
                  <a:schemeClr val="tx1"/>
                </a:solidFill>
                <a:effectLst>
                  <a:outerShdw blurRad="38100" dist="38100" dir="2700000" algn="tl">
                    <a:srgbClr val="000000"/>
                  </a:outerShdw>
                </a:effectLst>
                <a:latin typeface="+mn-lt"/>
                <a:ea typeface="+mn-ea"/>
                <a:cs typeface="+mn-cs"/>
                <a:sym typeface="Corbel" charset="0"/>
              </a:defRPr>
            </a:lvl7pPr>
            <a:lvl8pPr marL="1371600" algn="l" rtl="0" fontAlgn="base">
              <a:spcBef>
                <a:spcPts val="2800"/>
              </a:spcBef>
              <a:spcAft>
                <a:spcPct val="0"/>
              </a:spcAft>
              <a:defRPr sz="4800">
                <a:solidFill>
                  <a:schemeClr val="tx1"/>
                </a:solidFill>
                <a:effectLst>
                  <a:outerShdw blurRad="38100" dist="38100" dir="2700000" algn="tl">
                    <a:srgbClr val="000000"/>
                  </a:outerShdw>
                </a:effectLst>
                <a:latin typeface="+mn-lt"/>
                <a:ea typeface="+mn-ea"/>
                <a:cs typeface="+mn-cs"/>
                <a:sym typeface="Corbel" charset="0"/>
              </a:defRPr>
            </a:lvl8pPr>
            <a:lvl9pPr marL="1828800" algn="l" rtl="0" fontAlgn="base">
              <a:spcBef>
                <a:spcPts val="2800"/>
              </a:spcBef>
              <a:spcAft>
                <a:spcPct val="0"/>
              </a:spcAft>
              <a:defRPr sz="4800">
                <a:solidFill>
                  <a:schemeClr val="tx1"/>
                </a:solidFill>
                <a:effectLst>
                  <a:outerShdw blurRad="38100" dist="38100" dir="2700000" algn="tl">
                    <a:srgbClr val="000000"/>
                  </a:outerShdw>
                </a:effectLst>
                <a:latin typeface="+mn-lt"/>
                <a:ea typeface="+mn-ea"/>
                <a:cs typeface="+mn-cs"/>
                <a:sym typeface="Corbel" charset="0"/>
              </a:defRPr>
            </a:lvl9pPr>
          </a:lstStyle>
          <a:p>
            <a:pPr>
              <a:defRPr/>
            </a:pPr>
            <a:r>
              <a:rPr lang="en-US" sz="3200" dirty="0" smtClean="0">
                <a:solidFill>
                  <a:schemeClr val="bg1">
                    <a:lumMod val="85000"/>
                  </a:schemeClr>
                </a:solidFill>
              </a:rPr>
              <a:t>A logical abstraction over servers</a:t>
            </a:r>
          </a:p>
          <a:p>
            <a:pPr lvl="1">
              <a:defRPr/>
            </a:pPr>
            <a:r>
              <a:rPr lang="en-US" sz="2400" dirty="0" smtClean="0">
                <a:solidFill>
                  <a:schemeClr val="bg1">
                    <a:lumMod val="85000"/>
                  </a:schemeClr>
                </a:solidFill>
              </a:rPr>
              <a:t>Application scalability </a:t>
            </a:r>
            <a:r>
              <a:rPr lang="en-US" sz="2400" dirty="0">
                <a:solidFill>
                  <a:schemeClr val="bg1">
                    <a:lumMod val="85000"/>
                  </a:schemeClr>
                </a:solidFill>
              </a:rPr>
              <a:t>is more valuable than </a:t>
            </a:r>
            <a:r>
              <a:rPr lang="en-US" sz="2400" dirty="0" smtClean="0">
                <a:solidFill>
                  <a:schemeClr val="bg1">
                    <a:lumMod val="85000"/>
                  </a:schemeClr>
                </a:solidFill>
              </a:rPr>
              <a:t>number </a:t>
            </a:r>
            <a:r>
              <a:rPr lang="en-US" sz="2400" dirty="0">
                <a:solidFill>
                  <a:schemeClr val="bg1">
                    <a:lumMod val="85000"/>
                  </a:schemeClr>
                </a:solidFill>
              </a:rPr>
              <a:t>of </a:t>
            </a:r>
            <a:r>
              <a:rPr lang="en-US" sz="2400" dirty="0" smtClean="0">
                <a:solidFill>
                  <a:schemeClr val="bg1">
                    <a:lumMod val="85000"/>
                  </a:schemeClr>
                </a:solidFill>
              </a:rPr>
              <a:t>servers </a:t>
            </a:r>
          </a:p>
        </p:txBody>
      </p:sp>
    </p:spTree>
    <p:extLst>
      <p:ext uri="{BB962C8B-B14F-4D97-AF65-F5344CB8AC3E}">
        <p14:creationId xmlns:p14="http://schemas.microsoft.com/office/powerpoint/2010/main" val="3841542438"/>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Title 3"/>
          <p:cNvSpPr>
            <a:spLocks noGrp="1"/>
          </p:cNvSpPr>
          <p:nvPr>
            <p:ph type="title"/>
          </p:nvPr>
        </p:nvSpPr>
        <p:spPr/>
        <p:txBody>
          <a:bodyPr/>
          <a:lstStyle/>
          <a:p>
            <a:r>
              <a:rPr lang="en-US">
                <a:latin typeface="Corbel" charset="0"/>
                <a:ea typeface="ヒラギノ角ゴ ProN W3" charset="0"/>
                <a:cs typeface="ヒラギノ角ゴ ProN W3" charset="0"/>
              </a:rPr>
              <a:t>Introducing Dynos</a:t>
            </a:r>
          </a:p>
        </p:txBody>
      </p:sp>
      <p:sp>
        <p:nvSpPr>
          <p:cNvPr id="5" name="Content Placeholder 4"/>
          <p:cNvSpPr>
            <a:spLocks noGrp="1"/>
          </p:cNvSpPr>
          <p:nvPr>
            <p:ph idx="1"/>
          </p:nvPr>
        </p:nvSpPr>
        <p:spPr>
          <a:xfrm>
            <a:off x="1893094" y="1058167"/>
            <a:ext cx="6357938" cy="910829"/>
          </a:xfrm>
        </p:spPr>
        <p:txBody>
          <a:bodyPr/>
          <a:lstStyle/>
          <a:p>
            <a:pPr>
              <a:defRPr/>
            </a:pPr>
            <a:r>
              <a:rPr lang="en-US" dirty="0" smtClean="0"/>
              <a:t>A self contained resource in which to run your application (Linux container)</a:t>
            </a:r>
          </a:p>
        </p:txBody>
      </p:sp>
      <p:pic>
        <p:nvPicPr>
          <p:cNvPr id="20483" name="Picture 2" descr="http://www.heroku.com/images/home/crane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47423" y="160734"/>
            <a:ext cx="1125141" cy="8438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4" name="Picture 3" descr="C:\Documents and Settings\anarasimhan\Desktop\app_block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8594" y="1044774"/>
            <a:ext cx="1111746" cy="748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Content Placeholder 4"/>
          <p:cNvSpPr txBox="1">
            <a:spLocks/>
          </p:cNvSpPr>
          <p:nvPr/>
        </p:nvSpPr>
        <p:spPr bwMode="auto">
          <a:xfrm>
            <a:off x="371724" y="2559631"/>
            <a:ext cx="8379371" cy="2302584"/>
          </a:xfrm>
          <a:prstGeom prst="rect">
            <a:avLst/>
          </a:prstGeom>
          <a:noFill/>
          <a:ln w="12700">
            <a:noFill/>
            <a:miter lim="800000"/>
            <a:headEnd/>
            <a:tailEnd/>
          </a:ln>
          <a:effectLst/>
        </p:spPr>
        <p:txBody>
          <a:bodyPr lIns="0" tIns="0" rIns="0" bIns="0"/>
          <a:lstStyle>
            <a:lvl1pPr marL="342900" indent="-342900" algn="l" rtl="0" eaLnBrk="0" fontAlgn="base" hangingPunct="0">
              <a:spcBef>
                <a:spcPts val="2800"/>
              </a:spcBef>
              <a:spcAft>
                <a:spcPct val="0"/>
              </a:spcAft>
              <a:defRPr sz="4800">
                <a:solidFill>
                  <a:schemeClr val="tx1"/>
                </a:solidFill>
                <a:effectLst>
                  <a:outerShdw blurRad="38100" dist="38100" dir="2700000" algn="tl">
                    <a:srgbClr val="000000"/>
                  </a:outerShdw>
                </a:effectLst>
                <a:latin typeface="+mn-lt"/>
                <a:ea typeface="+mn-ea"/>
                <a:cs typeface="+mn-cs"/>
                <a:sym typeface="Corbel" charset="0"/>
              </a:defRPr>
            </a:lvl1pPr>
            <a:lvl2pPr marL="742950" indent="-285750" algn="l" rtl="0" eaLnBrk="0" fontAlgn="base" hangingPunct="0">
              <a:spcBef>
                <a:spcPts val="2800"/>
              </a:spcBef>
              <a:spcAft>
                <a:spcPct val="0"/>
              </a:spcAft>
              <a:defRPr sz="4800">
                <a:solidFill>
                  <a:schemeClr val="tx1"/>
                </a:solidFill>
                <a:effectLst>
                  <a:outerShdw blurRad="38100" dist="38100" dir="2700000" algn="tl">
                    <a:srgbClr val="000000"/>
                  </a:outerShdw>
                </a:effectLst>
                <a:latin typeface="+mn-lt"/>
                <a:ea typeface="+mn-ea"/>
                <a:cs typeface="+mn-cs"/>
                <a:sym typeface="Corbel" charset="0"/>
              </a:defRPr>
            </a:lvl2pPr>
            <a:lvl3pPr marL="1143000" indent="-228600" algn="l" rtl="0" eaLnBrk="0" fontAlgn="base" hangingPunct="0">
              <a:spcBef>
                <a:spcPts val="2800"/>
              </a:spcBef>
              <a:spcAft>
                <a:spcPct val="0"/>
              </a:spcAft>
              <a:defRPr sz="4800">
                <a:solidFill>
                  <a:schemeClr val="tx1"/>
                </a:solidFill>
                <a:effectLst>
                  <a:outerShdw blurRad="38100" dist="38100" dir="2700000" algn="tl">
                    <a:srgbClr val="000000"/>
                  </a:outerShdw>
                </a:effectLst>
                <a:latin typeface="+mn-lt"/>
                <a:ea typeface="+mn-ea"/>
                <a:cs typeface="+mn-cs"/>
                <a:sym typeface="Corbel" charset="0"/>
              </a:defRPr>
            </a:lvl3pPr>
            <a:lvl4pPr marL="1600200" indent="-228600" algn="l" rtl="0" eaLnBrk="0" fontAlgn="base" hangingPunct="0">
              <a:spcBef>
                <a:spcPts val="2800"/>
              </a:spcBef>
              <a:spcAft>
                <a:spcPct val="0"/>
              </a:spcAft>
              <a:defRPr sz="4800">
                <a:solidFill>
                  <a:schemeClr val="tx1"/>
                </a:solidFill>
                <a:effectLst>
                  <a:outerShdw blurRad="38100" dist="38100" dir="2700000" algn="tl">
                    <a:srgbClr val="000000"/>
                  </a:outerShdw>
                </a:effectLst>
                <a:latin typeface="+mn-lt"/>
                <a:ea typeface="+mn-ea"/>
                <a:cs typeface="+mn-cs"/>
                <a:sym typeface="Corbel" charset="0"/>
              </a:defRPr>
            </a:lvl4pPr>
            <a:lvl5pPr marL="2057400" indent="-228600" algn="l" rtl="0" eaLnBrk="0" fontAlgn="base" hangingPunct="0">
              <a:spcBef>
                <a:spcPts val="2800"/>
              </a:spcBef>
              <a:spcAft>
                <a:spcPct val="0"/>
              </a:spcAft>
              <a:defRPr sz="4800">
                <a:solidFill>
                  <a:schemeClr val="tx1"/>
                </a:solidFill>
                <a:effectLst>
                  <a:outerShdw blurRad="38100" dist="38100" dir="2700000" algn="tl">
                    <a:srgbClr val="000000"/>
                  </a:outerShdw>
                </a:effectLst>
                <a:latin typeface="+mn-lt"/>
                <a:ea typeface="+mn-ea"/>
                <a:cs typeface="+mn-cs"/>
                <a:sym typeface="Corbel" charset="0"/>
              </a:defRPr>
            </a:lvl5pPr>
            <a:lvl6pPr marL="457200" algn="l" rtl="0" fontAlgn="base">
              <a:spcBef>
                <a:spcPts val="2800"/>
              </a:spcBef>
              <a:spcAft>
                <a:spcPct val="0"/>
              </a:spcAft>
              <a:defRPr sz="4800">
                <a:solidFill>
                  <a:schemeClr val="tx1"/>
                </a:solidFill>
                <a:effectLst>
                  <a:outerShdw blurRad="38100" dist="38100" dir="2700000" algn="tl">
                    <a:srgbClr val="000000"/>
                  </a:outerShdw>
                </a:effectLst>
                <a:latin typeface="+mn-lt"/>
                <a:ea typeface="+mn-ea"/>
                <a:cs typeface="+mn-cs"/>
                <a:sym typeface="Corbel" charset="0"/>
              </a:defRPr>
            </a:lvl6pPr>
            <a:lvl7pPr marL="914400" algn="l" rtl="0" fontAlgn="base">
              <a:spcBef>
                <a:spcPts val="2800"/>
              </a:spcBef>
              <a:spcAft>
                <a:spcPct val="0"/>
              </a:spcAft>
              <a:defRPr sz="4800">
                <a:solidFill>
                  <a:schemeClr val="tx1"/>
                </a:solidFill>
                <a:effectLst>
                  <a:outerShdw blurRad="38100" dist="38100" dir="2700000" algn="tl">
                    <a:srgbClr val="000000"/>
                  </a:outerShdw>
                </a:effectLst>
                <a:latin typeface="+mn-lt"/>
                <a:ea typeface="+mn-ea"/>
                <a:cs typeface="+mn-cs"/>
                <a:sym typeface="Corbel" charset="0"/>
              </a:defRPr>
            </a:lvl7pPr>
            <a:lvl8pPr marL="1371600" algn="l" rtl="0" fontAlgn="base">
              <a:spcBef>
                <a:spcPts val="2800"/>
              </a:spcBef>
              <a:spcAft>
                <a:spcPct val="0"/>
              </a:spcAft>
              <a:defRPr sz="4800">
                <a:solidFill>
                  <a:schemeClr val="tx1"/>
                </a:solidFill>
                <a:effectLst>
                  <a:outerShdw blurRad="38100" dist="38100" dir="2700000" algn="tl">
                    <a:srgbClr val="000000"/>
                  </a:outerShdw>
                </a:effectLst>
                <a:latin typeface="+mn-lt"/>
                <a:ea typeface="+mn-ea"/>
                <a:cs typeface="+mn-cs"/>
                <a:sym typeface="Corbel" charset="0"/>
              </a:defRPr>
            </a:lvl8pPr>
            <a:lvl9pPr marL="1828800" algn="l" rtl="0" fontAlgn="base">
              <a:spcBef>
                <a:spcPts val="2800"/>
              </a:spcBef>
              <a:spcAft>
                <a:spcPct val="0"/>
              </a:spcAft>
              <a:defRPr sz="4800">
                <a:solidFill>
                  <a:schemeClr val="tx1"/>
                </a:solidFill>
                <a:effectLst>
                  <a:outerShdw blurRad="38100" dist="38100" dir="2700000" algn="tl">
                    <a:srgbClr val="000000"/>
                  </a:outerShdw>
                </a:effectLst>
                <a:latin typeface="+mn-lt"/>
                <a:ea typeface="+mn-ea"/>
                <a:cs typeface="+mn-cs"/>
                <a:sym typeface="Corbel" charset="0"/>
              </a:defRPr>
            </a:lvl9pPr>
          </a:lstStyle>
          <a:p>
            <a:pPr lvl="1">
              <a:lnSpc>
                <a:spcPct val="60000"/>
              </a:lnSpc>
              <a:defRPr/>
            </a:pPr>
            <a:r>
              <a:rPr lang="en-US" sz="3200" dirty="0" smtClean="0">
                <a:solidFill>
                  <a:schemeClr val="bg1">
                    <a:lumMod val="85000"/>
                  </a:schemeClr>
                </a:solidFill>
              </a:rPr>
              <a:t>Allows a trivial way to scale your app</a:t>
            </a:r>
          </a:p>
          <a:p>
            <a:pPr lvl="1">
              <a:lnSpc>
                <a:spcPct val="60000"/>
              </a:lnSpc>
              <a:defRPr/>
            </a:pPr>
            <a:r>
              <a:rPr lang="en-US" sz="2400" dirty="0" smtClean="0">
                <a:solidFill>
                  <a:schemeClr val="bg1">
                    <a:lumMod val="85000"/>
                  </a:schemeClr>
                </a:solidFill>
              </a:rPr>
              <a:t>     and </a:t>
            </a:r>
            <a:r>
              <a:rPr lang="en-US" sz="2400" dirty="0">
                <a:solidFill>
                  <a:schemeClr val="bg1">
                    <a:lumMod val="85000"/>
                  </a:schemeClr>
                </a:solidFill>
              </a:rPr>
              <a:t>know how much its costing you!</a:t>
            </a:r>
          </a:p>
        </p:txBody>
      </p:sp>
      <p:pic>
        <p:nvPicPr>
          <p:cNvPr id="20486" name="Picture 9" descr="heroku-dyno-scaling-web-console-42dynos.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97383" y="3565812"/>
            <a:ext cx="8827863" cy="1577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564539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Title 1"/>
          <p:cNvSpPr>
            <a:spLocks noGrp="1"/>
          </p:cNvSpPr>
          <p:nvPr>
            <p:ph type="title"/>
          </p:nvPr>
        </p:nvSpPr>
        <p:spPr/>
        <p:txBody>
          <a:bodyPr/>
          <a:lstStyle/>
          <a:p>
            <a:r>
              <a:rPr lang="en-US">
                <a:latin typeface="Corbel" charset="0"/>
                <a:ea typeface="ヒラギノ角ゴ ProN W3" charset="0"/>
                <a:cs typeface="ヒラギノ角ゴ ProN W3" charset="0"/>
              </a:rPr>
              <a:t>Inside an Heroku Dyno</a:t>
            </a:r>
          </a:p>
        </p:txBody>
      </p:sp>
      <p:grpSp>
        <p:nvGrpSpPr>
          <p:cNvPr id="3" name="Group 126"/>
          <p:cNvGrpSpPr>
            <a:grpSpLocks/>
          </p:cNvGrpSpPr>
          <p:nvPr/>
        </p:nvGrpSpPr>
        <p:grpSpPr bwMode="auto">
          <a:xfrm>
            <a:off x="607220" y="1582437"/>
            <a:ext cx="3964781" cy="2355555"/>
            <a:chOff x="1521" y="1190"/>
            <a:chExt cx="2704" cy="2142"/>
          </a:xfrm>
          <a:solidFill>
            <a:schemeClr val="accent6">
              <a:lumMod val="20000"/>
              <a:lumOff val="80000"/>
            </a:schemeClr>
          </a:solidFill>
        </p:grpSpPr>
        <p:sp>
          <p:nvSpPr>
            <p:cNvPr id="7" name="Freeform 110"/>
            <p:cNvSpPr>
              <a:spLocks/>
            </p:cNvSpPr>
            <p:nvPr/>
          </p:nvSpPr>
          <p:spPr bwMode="gray">
            <a:xfrm>
              <a:off x="1521" y="1190"/>
              <a:ext cx="2704" cy="2142"/>
            </a:xfrm>
            <a:custGeom>
              <a:avLst/>
              <a:gdLst>
                <a:gd name="T0" fmla="*/ 656 w 1312"/>
                <a:gd name="T1" fmla="*/ 1 h 1033"/>
                <a:gd name="T2" fmla="*/ 0 w 1312"/>
                <a:gd name="T3" fmla="*/ 444 h 1033"/>
                <a:gd name="T4" fmla="*/ 656 w 1312"/>
                <a:gd name="T5" fmla="*/ 1033 h 1033"/>
                <a:gd name="T6" fmla="*/ 1312 w 1312"/>
                <a:gd name="T7" fmla="*/ 444 h 1033"/>
                <a:gd name="T8" fmla="*/ 656 w 1312"/>
                <a:gd name="T9" fmla="*/ 1 h 1033"/>
                <a:gd name="T10" fmla="*/ 0 60000 65536"/>
                <a:gd name="T11" fmla="*/ 0 60000 65536"/>
                <a:gd name="T12" fmla="*/ 0 60000 65536"/>
                <a:gd name="T13" fmla="*/ 0 60000 65536"/>
                <a:gd name="T14" fmla="*/ 0 60000 65536"/>
                <a:gd name="T15" fmla="*/ 0 w 1312"/>
                <a:gd name="T16" fmla="*/ 0 h 1033"/>
                <a:gd name="T17" fmla="*/ 1312 w 1312"/>
                <a:gd name="T18" fmla="*/ 1033 h 1033"/>
              </a:gdLst>
              <a:ahLst/>
              <a:cxnLst>
                <a:cxn ang="T10">
                  <a:pos x="T0" y="T1"/>
                </a:cxn>
                <a:cxn ang="T11">
                  <a:pos x="T2" y="T3"/>
                </a:cxn>
                <a:cxn ang="T12">
                  <a:pos x="T4" y="T5"/>
                </a:cxn>
                <a:cxn ang="T13">
                  <a:pos x="T6" y="T7"/>
                </a:cxn>
                <a:cxn ang="T14">
                  <a:pos x="T8" y="T9"/>
                </a:cxn>
              </a:cxnLst>
              <a:rect l="T15" t="T16" r="T17" b="T18"/>
              <a:pathLst>
                <a:path w="1312" h="1033">
                  <a:moveTo>
                    <a:pt x="656" y="1"/>
                  </a:moveTo>
                  <a:cubicBezTo>
                    <a:pt x="395" y="0"/>
                    <a:pt x="150" y="166"/>
                    <a:pt x="0" y="444"/>
                  </a:cubicBezTo>
                  <a:cubicBezTo>
                    <a:pt x="656" y="1033"/>
                    <a:pt x="656" y="1033"/>
                    <a:pt x="656" y="1033"/>
                  </a:cubicBezTo>
                  <a:cubicBezTo>
                    <a:pt x="1312" y="444"/>
                    <a:pt x="1312" y="444"/>
                    <a:pt x="1312" y="444"/>
                  </a:cubicBezTo>
                  <a:cubicBezTo>
                    <a:pt x="1163" y="166"/>
                    <a:pt x="918" y="1"/>
                    <a:pt x="656" y="1"/>
                  </a:cubicBezTo>
                </a:path>
              </a:pathLst>
            </a:custGeom>
            <a:grpFill/>
            <a:ln w="19050">
              <a:solidFill>
                <a:srgbClr val="FFFFFF"/>
              </a:solidFill>
              <a:round/>
              <a:headEnd/>
              <a:tailEnd/>
            </a:ln>
          </p:spPr>
          <p:txBody>
            <a:bodyPr wrap="none" anchor="ctr"/>
            <a:lstStyle/>
            <a:p>
              <a:pPr algn="ctr">
                <a:defRPr/>
              </a:pPr>
              <a:endParaRPr lang="en-US">
                <a:ea typeface="ヒラギノ角ゴ ProN W3" charset="-128"/>
                <a:cs typeface="ヒラギノ角ゴ ProN W3" charset="-128"/>
              </a:endParaRPr>
            </a:p>
          </p:txBody>
        </p:sp>
        <p:sp>
          <p:nvSpPr>
            <p:cNvPr id="8" name="Freeform 115"/>
            <p:cNvSpPr>
              <a:spLocks/>
            </p:cNvSpPr>
            <p:nvPr/>
          </p:nvSpPr>
          <p:spPr bwMode="gray">
            <a:xfrm>
              <a:off x="1626" y="1271"/>
              <a:ext cx="2495" cy="1957"/>
            </a:xfrm>
            <a:custGeom>
              <a:avLst/>
              <a:gdLst>
                <a:gd name="T0" fmla="*/ 0 w 1211"/>
                <a:gd name="T1" fmla="*/ 401 h 950"/>
                <a:gd name="T2" fmla="*/ 606 w 1211"/>
                <a:gd name="T3" fmla="*/ 0 h 950"/>
                <a:gd name="T4" fmla="*/ 1211 w 1211"/>
                <a:gd name="T5" fmla="*/ 399 h 950"/>
                <a:gd name="T6" fmla="*/ 606 w 1211"/>
                <a:gd name="T7" fmla="*/ 950 h 950"/>
                <a:gd name="T8" fmla="*/ 0 w 1211"/>
                <a:gd name="T9" fmla="*/ 401 h 950"/>
                <a:gd name="T10" fmla="*/ 0 60000 65536"/>
                <a:gd name="T11" fmla="*/ 0 60000 65536"/>
                <a:gd name="T12" fmla="*/ 0 60000 65536"/>
                <a:gd name="T13" fmla="*/ 0 60000 65536"/>
                <a:gd name="T14" fmla="*/ 0 60000 65536"/>
                <a:gd name="T15" fmla="*/ 0 w 1211"/>
                <a:gd name="T16" fmla="*/ 0 h 950"/>
                <a:gd name="T17" fmla="*/ 1211 w 1211"/>
                <a:gd name="T18" fmla="*/ 950 h 950"/>
              </a:gdLst>
              <a:ahLst/>
              <a:cxnLst>
                <a:cxn ang="T10">
                  <a:pos x="T0" y="T1"/>
                </a:cxn>
                <a:cxn ang="T11">
                  <a:pos x="T2" y="T3"/>
                </a:cxn>
                <a:cxn ang="T12">
                  <a:pos x="T4" y="T5"/>
                </a:cxn>
                <a:cxn ang="T13">
                  <a:pos x="T6" y="T7"/>
                </a:cxn>
                <a:cxn ang="T14">
                  <a:pos x="T8" y="T9"/>
                </a:cxn>
              </a:cxnLst>
              <a:rect l="T15" t="T16" r="T17" b="T18"/>
              <a:pathLst>
                <a:path w="1211" h="950">
                  <a:moveTo>
                    <a:pt x="0" y="401"/>
                  </a:moveTo>
                  <a:cubicBezTo>
                    <a:pt x="139" y="149"/>
                    <a:pt x="365" y="0"/>
                    <a:pt x="606" y="0"/>
                  </a:cubicBezTo>
                  <a:cubicBezTo>
                    <a:pt x="846" y="0"/>
                    <a:pt x="1072" y="149"/>
                    <a:pt x="1211" y="399"/>
                  </a:cubicBezTo>
                  <a:cubicBezTo>
                    <a:pt x="606" y="950"/>
                    <a:pt x="606" y="950"/>
                    <a:pt x="606" y="950"/>
                  </a:cubicBezTo>
                  <a:lnTo>
                    <a:pt x="0" y="401"/>
                  </a:lnTo>
                  <a:close/>
                </a:path>
              </a:pathLst>
            </a:custGeom>
            <a:grpFill/>
            <a:ln w="19050">
              <a:solidFill>
                <a:srgbClr val="FFFFFF"/>
              </a:solidFill>
              <a:round/>
              <a:headEnd/>
              <a:tailEnd/>
            </a:ln>
          </p:spPr>
          <p:txBody>
            <a:bodyPr wrap="none" anchor="ctr"/>
            <a:lstStyle/>
            <a:p>
              <a:pPr algn="ctr">
                <a:defRPr/>
              </a:pPr>
              <a:endParaRPr lang="en-US">
                <a:ea typeface="ヒラギノ角ゴ ProN W3" charset="-128"/>
                <a:cs typeface="ヒラギノ角ゴ ProN W3" charset="-128"/>
              </a:endParaRPr>
            </a:p>
          </p:txBody>
        </p:sp>
      </p:grpSp>
      <p:grpSp>
        <p:nvGrpSpPr>
          <p:cNvPr id="4" name="Group 125"/>
          <p:cNvGrpSpPr>
            <a:grpSpLocks/>
          </p:cNvGrpSpPr>
          <p:nvPr/>
        </p:nvGrpSpPr>
        <p:grpSpPr bwMode="auto">
          <a:xfrm>
            <a:off x="928688" y="2248439"/>
            <a:ext cx="3378323" cy="2011022"/>
            <a:chOff x="1893" y="1968"/>
            <a:chExt cx="1960" cy="1556"/>
          </a:xfrm>
          <a:solidFill>
            <a:schemeClr val="accent6">
              <a:lumMod val="40000"/>
              <a:lumOff val="60000"/>
            </a:schemeClr>
          </a:solidFill>
        </p:grpSpPr>
        <p:sp>
          <p:nvSpPr>
            <p:cNvPr id="10" name="Freeform 119"/>
            <p:cNvSpPr>
              <a:spLocks/>
            </p:cNvSpPr>
            <p:nvPr/>
          </p:nvSpPr>
          <p:spPr bwMode="gray">
            <a:xfrm>
              <a:off x="1893" y="1968"/>
              <a:ext cx="1960" cy="1556"/>
            </a:xfrm>
            <a:custGeom>
              <a:avLst/>
              <a:gdLst>
                <a:gd name="T0" fmla="*/ 656 w 1312"/>
                <a:gd name="T1" fmla="*/ 1 h 1033"/>
                <a:gd name="T2" fmla="*/ 0 w 1312"/>
                <a:gd name="T3" fmla="*/ 444 h 1033"/>
                <a:gd name="T4" fmla="*/ 656 w 1312"/>
                <a:gd name="T5" fmla="*/ 1033 h 1033"/>
                <a:gd name="T6" fmla="*/ 1312 w 1312"/>
                <a:gd name="T7" fmla="*/ 444 h 1033"/>
                <a:gd name="T8" fmla="*/ 656 w 1312"/>
                <a:gd name="T9" fmla="*/ 1 h 1033"/>
                <a:gd name="T10" fmla="*/ 0 60000 65536"/>
                <a:gd name="T11" fmla="*/ 0 60000 65536"/>
                <a:gd name="T12" fmla="*/ 0 60000 65536"/>
                <a:gd name="T13" fmla="*/ 0 60000 65536"/>
                <a:gd name="T14" fmla="*/ 0 60000 65536"/>
                <a:gd name="T15" fmla="*/ 0 w 1312"/>
                <a:gd name="T16" fmla="*/ 0 h 1033"/>
                <a:gd name="T17" fmla="*/ 1312 w 1312"/>
                <a:gd name="T18" fmla="*/ 1033 h 1033"/>
              </a:gdLst>
              <a:ahLst/>
              <a:cxnLst>
                <a:cxn ang="T10">
                  <a:pos x="T0" y="T1"/>
                </a:cxn>
                <a:cxn ang="T11">
                  <a:pos x="T2" y="T3"/>
                </a:cxn>
                <a:cxn ang="T12">
                  <a:pos x="T4" y="T5"/>
                </a:cxn>
                <a:cxn ang="T13">
                  <a:pos x="T6" y="T7"/>
                </a:cxn>
                <a:cxn ang="T14">
                  <a:pos x="T8" y="T9"/>
                </a:cxn>
              </a:cxnLst>
              <a:rect l="T15" t="T16" r="T17" b="T18"/>
              <a:pathLst>
                <a:path w="1312" h="1033">
                  <a:moveTo>
                    <a:pt x="656" y="1"/>
                  </a:moveTo>
                  <a:cubicBezTo>
                    <a:pt x="395" y="0"/>
                    <a:pt x="150" y="166"/>
                    <a:pt x="0" y="444"/>
                  </a:cubicBezTo>
                  <a:cubicBezTo>
                    <a:pt x="656" y="1033"/>
                    <a:pt x="656" y="1033"/>
                    <a:pt x="656" y="1033"/>
                  </a:cubicBezTo>
                  <a:cubicBezTo>
                    <a:pt x="1312" y="444"/>
                    <a:pt x="1312" y="444"/>
                    <a:pt x="1312" y="444"/>
                  </a:cubicBezTo>
                  <a:cubicBezTo>
                    <a:pt x="1163" y="166"/>
                    <a:pt x="918" y="1"/>
                    <a:pt x="656" y="1"/>
                  </a:cubicBezTo>
                </a:path>
              </a:pathLst>
            </a:custGeom>
            <a:grpFill/>
            <a:ln w="19050">
              <a:solidFill>
                <a:srgbClr val="FFFFFF"/>
              </a:solidFill>
              <a:round/>
              <a:headEnd/>
              <a:tailEnd/>
            </a:ln>
          </p:spPr>
          <p:txBody>
            <a:bodyPr wrap="none" anchor="ctr"/>
            <a:lstStyle/>
            <a:p>
              <a:pPr algn="ctr">
                <a:defRPr/>
              </a:pPr>
              <a:endParaRPr lang="en-US">
                <a:ea typeface="ヒラギノ角ゴ ProN W3" charset="-128"/>
                <a:cs typeface="ヒラギノ角ゴ ProN W3" charset="-128"/>
              </a:endParaRPr>
            </a:p>
          </p:txBody>
        </p:sp>
        <p:sp>
          <p:nvSpPr>
            <p:cNvPr id="11" name="Freeform 120"/>
            <p:cNvSpPr>
              <a:spLocks/>
            </p:cNvSpPr>
            <p:nvPr/>
          </p:nvSpPr>
          <p:spPr bwMode="gray">
            <a:xfrm>
              <a:off x="1986" y="2043"/>
              <a:ext cx="1774" cy="1390"/>
            </a:xfrm>
            <a:custGeom>
              <a:avLst/>
              <a:gdLst>
                <a:gd name="T0" fmla="*/ 0 w 1211"/>
                <a:gd name="T1" fmla="*/ 401 h 950"/>
                <a:gd name="T2" fmla="*/ 606 w 1211"/>
                <a:gd name="T3" fmla="*/ 0 h 950"/>
                <a:gd name="T4" fmla="*/ 1211 w 1211"/>
                <a:gd name="T5" fmla="*/ 399 h 950"/>
                <a:gd name="T6" fmla="*/ 606 w 1211"/>
                <a:gd name="T7" fmla="*/ 950 h 950"/>
                <a:gd name="T8" fmla="*/ 0 w 1211"/>
                <a:gd name="T9" fmla="*/ 401 h 950"/>
                <a:gd name="T10" fmla="*/ 0 60000 65536"/>
                <a:gd name="T11" fmla="*/ 0 60000 65536"/>
                <a:gd name="T12" fmla="*/ 0 60000 65536"/>
                <a:gd name="T13" fmla="*/ 0 60000 65536"/>
                <a:gd name="T14" fmla="*/ 0 60000 65536"/>
                <a:gd name="T15" fmla="*/ 0 w 1211"/>
                <a:gd name="T16" fmla="*/ 0 h 950"/>
                <a:gd name="T17" fmla="*/ 1211 w 1211"/>
                <a:gd name="T18" fmla="*/ 950 h 950"/>
              </a:gdLst>
              <a:ahLst/>
              <a:cxnLst>
                <a:cxn ang="T10">
                  <a:pos x="T0" y="T1"/>
                </a:cxn>
                <a:cxn ang="T11">
                  <a:pos x="T2" y="T3"/>
                </a:cxn>
                <a:cxn ang="T12">
                  <a:pos x="T4" y="T5"/>
                </a:cxn>
                <a:cxn ang="T13">
                  <a:pos x="T6" y="T7"/>
                </a:cxn>
                <a:cxn ang="T14">
                  <a:pos x="T8" y="T9"/>
                </a:cxn>
              </a:cxnLst>
              <a:rect l="T15" t="T16" r="T17" b="T18"/>
              <a:pathLst>
                <a:path w="1211" h="950">
                  <a:moveTo>
                    <a:pt x="0" y="401"/>
                  </a:moveTo>
                  <a:cubicBezTo>
                    <a:pt x="139" y="149"/>
                    <a:pt x="365" y="0"/>
                    <a:pt x="606" y="0"/>
                  </a:cubicBezTo>
                  <a:cubicBezTo>
                    <a:pt x="846" y="0"/>
                    <a:pt x="1072" y="149"/>
                    <a:pt x="1211" y="399"/>
                  </a:cubicBezTo>
                  <a:cubicBezTo>
                    <a:pt x="606" y="950"/>
                    <a:pt x="606" y="950"/>
                    <a:pt x="606" y="950"/>
                  </a:cubicBezTo>
                  <a:lnTo>
                    <a:pt x="0" y="401"/>
                  </a:lnTo>
                  <a:close/>
                </a:path>
              </a:pathLst>
            </a:custGeom>
            <a:grpFill/>
            <a:ln w="19050">
              <a:solidFill>
                <a:srgbClr val="FFFFFF"/>
              </a:solidFill>
              <a:round/>
              <a:headEnd/>
              <a:tailEnd/>
            </a:ln>
          </p:spPr>
          <p:txBody>
            <a:bodyPr wrap="none" anchor="ctr"/>
            <a:lstStyle/>
            <a:p>
              <a:pPr algn="ctr">
                <a:defRPr/>
              </a:pPr>
              <a:endParaRPr lang="en-US">
                <a:ea typeface="ヒラギノ角ゴ ProN W3" charset="-128"/>
                <a:cs typeface="ヒラギノ角ゴ ProN W3" charset="-128"/>
              </a:endParaRPr>
            </a:p>
          </p:txBody>
        </p:sp>
      </p:grpSp>
      <p:grpSp>
        <p:nvGrpSpPr>
          <p:cNvPr id="24580" name="Group 127"/>
          <p:cNvGrpSpPr>
            <a:grpSpLocks/>
          </p:cNvGrpSpPr>
          <p:nvPr/>
        </p:nvGrpSpPr>
        <p:grpSpPr bwMode="auto">
          <a:xfrm>
            <a:off x="1196579" y="2893219"/>
            <a:ext cx="2828479" cy="1687711"/>
            <a:chOff x="2022" y="2627"/>
            <a:chExt cx="1702" cy="1354"/>
          </a:xfrm>
        </p:grpSpPr>
        <p:sp>
          <p:nvSpPr>
            <p:cNvPr id="24588" name="Freeform 122"/>
            <p:cNvSpPr>
              <a:spLocks/>
            </p:cNvSpPr>
            <p:nvPr/>
          </p:nvSpPr>
          <p:spPr bwMode="gray">
            <a:xfrm>
              <a:off x="2022" y="2627"/>
              <a:ext cx="1702" cy="1354"/>
            </a:xfrm>
            <a:custGeom>
              <a:avLst/>
              <a:gdLst>
                <a:gd name="T0" fmla="*/ 1858 w 1312"/>
                <a:gd name="T1" fmla="*/ 1 h 1033"/>
                <a:gd name="T2" fmla="*/ 0 w 1312"/>
                <a:gd name="T3" fmla="*/ 1311 h 1033"/>
                <a:gd name="T4" fmla="*/ 1858 w 1312"/>
                <a:gd name="T5" fmla="*/ 3050 h 1033"/>
                <a:gd name="T6" fmla="*/ 3715 w 1312"/>
                <a:gd name="T7" fmla="*/ 1311 h 1033"/>
                <a:gd name="T8" fmla="*/ 1858 w 1312"/>
                <a:gd name="T9" fmla="*/ 1 h 1033"/>
                <a:gd name="T10" fmla="*/ 0 60000 65536"/>
                <a:gd name="T11" fmla="*/ 0 60000 65536"/>
                <a:gd name="T12" fmla="*/ 0 60000 65536"/>
                <a:gd name="T13" fmla="*/ 0 60000 65536"/>
                <a:gd name="T14" fmla="*/ 0 60000 65536"/>
                <a:gd name="T15" fmla="*/ 0 w 1312"/>
                <a:gd name="T16" fmla="*/ 0 h 1033"/>
                <a:gd name="T17" fmla="*/ 1312 w 1312"/>
                <a:gd name="T18" fmla="*/ 1033 h 1033"/>
              </a:gdLst>
              <a:ahLst/>
              <a:cxnLst>
                <a:cxn ang="T10">
                  <a:pos x="T0" y="T1"/>
                </a:cxn>
                <a:cxn ang="T11">
                  <a:pos x="T2" y="T3"/>
                </a:cxn>
                <a:cxn ang="T12">
                  <a:pos x="T4" y="T5"/>
                </a:cxn>
                <a:cxn ang="T13">
                  <a:pos x="T6" y="T7"/>
                </a:cxn>
                <a:cxn ang="T14">
                  <a:pos x="T8" y="T9"/>
                </a:cxn>
              </a:cxnLst>
              <a:rect l="T15" t="T16" r="T17" b="T18"/>
              <a:pathLst>
                <a:path w="1312" h="1033">
                  <a:moveTo>
                    <a:pt x="656" y="1"/>
                  </a:moveTo>
                  <a:cubicBezTo>
                    <a:pt x="395" y="0"/>
                    <a:pt x="150" y="166"/>
                    <a:pt x="0" y="444"/>
                  </a:cubicBezTo>
                  <a:cubicBezTo>
                    <a:pt x="656" y="1033"/>
                    <a:pt x="656" y="1033"/>
                    <a:pt x="656" y="1033"/>
                  </a:cubicBezTo>
                  <a:cubicBezTo>
                    <a:pt x="1312" y="444"/>
                    <a:pt x="1312" y="444"/>
                    <a:pt x="1312" y="444"/>
                  </a:cubicBezTo>
                  <a:cubicBezTo>
                    <a:pt x="1163" y="166"/>
                    <a:pt x="918" y="1"/>
                    <a:pt x="656" y="1"/>
                  </a:cubicBezTo>
                </a:path>
              </a:pathLst>
            </a:custGeom>
            <a:solidFill>
              <a:schemeClr val="accent2">
                <a:alpha val="70195"/>
              </a:schemeClr>
            </a:solidFill>
            <a:ln w="19050">
              <a:solidFill>
                <a:srgbClr val="FFFFFF"/>
              </a:solidFill>
              <a:round/>
              <a:headEnd/>
              <a:tailEnd/>
            </a:ln>
          </p:spPr>
          <p:txBody>
            <a:bodyPr wrap="none" anchor="ctr"/>
            <a:lstStyle/>
            <a:p>
              <a:endParaRPr lang="en-US"/>
            </a:p>
          </p:txBody>
        </p:sp>
        <p:sp>
          <p:nvSpPr>
            <p:cNvPr id="24589" name="Freeform 123"/>
            <p:cNvSpPr>
              <a:spLocks/>
            </p:cNvSpPr>
            <p:nvPr/>
          </p:nvSpPr>
          <p:spPr bwMode="gray">
            <a:xfrm>
              <a:off x="2115" y="2703"/>
              <a:ext cx="1517" cy="1190"/>
            </a:xfrm>
            <a:custGeom>
              <a:avLst/>
              <a:gdLst>
                <a:gd name="T0" fmla="*/ 0 w 1211"/>
                <a:gd name="T1" fmla="*/ 987 h 950"/>
                <a:gd name="T2" fmla="*/ 1492 w 1211"/>
                <a:gd name="T3" fmla="*/ 0 h 950"/>
                <a:gd name="T4" fmla="*/ 2981 w 1211"/>
                <a:gd name="T5" fmla="*/ 982 h 950"/>
                <a:gd name="T6" fmla="*/ 1492 w 1211"/>
                <a:gd name="T7" fmla="*/ 2340 h 950"/>
                <a:gd name="T8" fmla="*/ 0 w 1211"/>
                <a:gd name="T9" fmla="*/ 987 h 950"/>
                <a:gd name="T10" fmla="*/ 0 60000 65536"/>
                <a:gd name="T11" fmla="*/ 0 60000 65536"/>
                <a:gd name="T12" fmla="*/ 0 60000 65536"/>
                <a:gd name="T13" fmla="*/ 0 60000 65536"/>
                <a:gd name="T14" fmla="*/ 0 60000 65536"/>
                <a:gd name="T15" fmla="*/ 0 w 1211"/>
                <a:gd name="T16" fmla="*/ 0 h 950"/>
                <a:gd name="T17" fmla="*/ 1211 w 1211"/>
                <a:gd name="T18" fmla="*/ 950 h 950"/>
              </a:gdLst>
              <a:ahLst/>
              <a:cxnLst>
                <a:cxn ang="T10">
                  <a:pos x="T0" y="T1"/>
                </a:cxn>
                <a:cxn ang="T11">
                  <a:pos x="T2" y="T3"/>
                </a:cxn>
                <a:cxn ang="T12">
                  <a:pos x="T4" y="T5"/>
                </a:cxn>
                <a:cxn ang="T13">
                  <a:pos x="T6" y="T7"/>
                </a:cxn>
                <a:cxn ang="T14">
                  <a:pos x="T8" y="T9"/>
                </a:cxn>
              </a:cxnLst>
              <a:rect l="T15" t="T16" r="T17" b="T18"/>
              <a:pathLst>
                <a:path w="1211" h="950">
                  <a:moveTo>
                    <a:pt x="0" y="401"/>
                  </a:moveTo>
                  <a:cubicBezTo>
                    <a:pt x="139" y="149"/>
                    <a:pt x="365" y="0"/>
                    <a:pt x="606" y="0"/>
                  </a:cubicBezTo>
                  <a:cubicBezTo>
                    <a:pt x="846" y="0"/>
                    <a:pt x="1072" y="149"/>
                    <a:pt x="1211" y="399"/>
                  </a:cubicBezTo>
                  <a:cubicBezTo>
                    <a:pt x="606" y="950"/>
                    <a:pt x="606" y="950"/>
                    <a:pt x="606" y="950"/>
                  </a:cubicBezTo>
                  <a:lnTo>
                    <a:pt x="0" y="401"/>
                  </a:lnTo>
                  <a:close/>
                </a:path>
              </a:pathLst>
            </a:custGeom>
            <a:solidFill>
              <a:schemeClr val="accent2"/>
            </a:solidFill>
            <a:ln w="19050">
              <a:solidFill>
                <a:srgbClr val="FFFFFF"/>
              </a:solidFill>
              <a:round/>
              <a:headEnd/>
              <a:tailEnd/>
            </a:ln>
          </p:spPr>
          <p:txBody>
            <a:bodyPr wrap="none" anchor="ctr"/>
            <a:lstStyle/>
            <a:p>
              <a:endParaRPr lang="en-US"/>
            </a:p>
          </p:txBody>
        </p:sp>
      </p:grpSp>
      <p:sp>
        <p:nvSpPr>
          <p:cNvPr id="24581" name="Text Box 38"/>
          <p:cNvSpPr txBox="1">
            <a:spLocks noChangeArrowheads="1"/>
          </p:cNvSpPr>
          <p:nvPr/>
        </p:nvSpPr>
        <p:spPr bwMode="gray">
          <a:xfrm>
            <a:off x="1893094" y="2423321"/>
            <a:ext cx="1553766" cy="516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4291" tIns="32146" rIns="64291" bIns="32146" anchor="ctr" anchorCtr="1">
            <a:spAutoFit/>
          </a:bodyPr>
          <a:lstStyle>
            <a:lvl1pPr eaLnBrk="0" hangingPunct="0">
              <a:defRPr sz="4200">
                <a:solidFill>
                  <a:srgbClr val="FFFFFF"/>
                </a:solidFill>
                <a:latin typeface="Gill Sans" charset="0"/>
                <a:ea typeface="ヒラギノ角ゴ ProN W3" charset="0"/>
                <a:cs typeface="ヒラギノ角ゴ ProN W3" charset="0"/>
                <a:sym typeface="Gill Sans" charset="0"/>
              </a:defRPr>
            </a:lvl1pPr>
            <a:lvl2pPr marL="742950" indent="-285750" eaLnBrk="0" hangingPunct="0">
              <a:defRPr sz="4200">
                <a:solidFill>
                  <a:srgbClr val="FFFFFF"/>
                </a:solidFill>
                <a:latin typeface="Gill Sans" charset="0"/>
                <a:ea typeface="ヒラギノ角ゴ ProN W3" charset="0"/>
                <a:cs typeface="ヒラギノ角ゴ ProN W3" charset="0"/>
                <a:sym typeface="Gill Sans" charset="0"/>
              </a:defRPr>
            </a:lvl2pPr>
            <a:lvl3pPr marL="1143000" indent="-228600" eaLnBrk="0" hangingPunct="0">
              <a:defRPr sz="4200">
                <a:solidFill>
                  <a:srgbClr val="FFFFFF"/>
                </a:solidFill>
                <a:latin typeface="Gill Sans" charset="0"/>
                <a:ea typeface="ヒラギノ角ゴ ProN W3" charset="0"/>
                <a:cs typeface="ヒラギノ角ゴ ProN W3" charset="0"/>
                <a:sym typeface="Gill Sans" charset="0"/>
              </a:defRPr>
            </a:lvl3pPr>
            <a:lvl4pPr marL="1600200" indent="-228600" eaLnBrk="0" hangingPunct="0">
              <a:defRPr sz="4200">
                <a:solidFill>
                  <a:srgbClr val="FFFFFF"/>
                </a:solidFill>
                <a:latin typeface="Gill Sans" charset="0"/>
                <a:ea typeface="ヒラギノ角ゴ ProN W3" charset="0"/>
                <a:cs typeface="ヒラギノ角ゴ ProN W3" charset="0"/>
                <a:sym typeface="Gill Sans" charset="0"/>
              </a:defRPr>
            </a:lvl4pPr>
            <a:lvl5pPr marL="2057400" indent="-228600" eaLnBrk="0" hangingPunct="0">
              <a:defRPr sz="4200">
                <a:solidFill>
                  <a:srgbClr val="FFFFFF"/>
                </a:solidFill>
                <a:latin typeface="Gill Sans" charset="0"/>
                <a:ea typeface="ヒラギノ角ゴ ProN W3" charset="0"/>
                <a:cs typeface="ヒラギノ角ゴ ProN W3" charset="0"/>
                <a:sym typeface="Gill Sans" charset="0"/>
              </a:defRPr>
            </a:lvl5pPr>
            <a:lvl6pPr marL="2514600" indent="-228600" eaLnBrk="0" fontAlgn="base" hangingPunct="0">
              <a:spcBef>
                <a:spcPct val="0"/>
              </a:spcBef>
              <a:spcAft>
                <a:spcPct val="0"/>
              </a:spcAft>
              <a:defRPr sz="4200">
                <a:solidFill>
                  <a:srgbClr val="FFFFFF"/>
                </a:solidFill>
                <a:latin typeface="Gill Sans" charset="0"/>
                <a:ea typeface="ヒラギノ角ゴ ProN W3" charset="0"/>
                <a:cs typeface="ヒラギノ角ゴ ProN W3" charset="0"/>
                <a:sym typeface="Gill Sans" charset="0"/>
              </a:defRPr>
            </a:lvl6pPr>
            <a:lvl7pPr marL="2971800" indent="-228600" eaLnBrk="0" fontAlgn="base" hangingPunct="0">
              <a:spcBef>
                <a:spcPct val="0"/>
              </a:spcBef>
              <a:spcAft>
                <a:spcPct val="0"/>
              </a:spcAft>
              <a:defRPr sz="4200">
                <a:solidFill>
                  <a:srgbClr val="FFFFFF"/>
                </a:solidFill>
                <a:latin typeface="Gill Sans" charset="0"/>
                <a:ea typeface="ヒラギノ角ゴ ProN W3" charset="0"/>
                <a:cs typeface="ヒラギノ角ゴ ProN W3" charset="0"/>
                <a:sym typeface="Gill Sans" charset="0"/>
              </a:defRPr>
            </a:lvl7pPr>
            <a:lvl8pPr marL="3429000" indent="-228600" eaLnBrk="0" fontAlgn="base" hangingPunct="0">
              <a:spcBef>
                <a:spcPct val="0"/>
              </a:spcBef>
              <a:spcAft>
                <a:spcPct val="0"/>
              </a:spcAft>
              <a:defRPr sz="4200">
                <a:solidFill>
                  <a:srgbClr val="FFFFFF"/>
                </a:solidFill>
                <a:latin typeface="Gill Sans" charset="0"/>
                <a:ea typeface="ヒラギノ角ゴ ProN W3" charset="0"/>
                <a:cs typeface="ヒラギノ角ゴ ProN W3" charset="0"/>
                <a:sym typeface="Gill Sans" charset="0"/>
              </a:defRPr>
            </a:lvl8pPr>
            <a:lvl9pPr marL="3886200" indent="-228600" eaLnBrk="0" fontAlgn="base" hangingPunct="0">
              <a:spcBef>
                <a:spcPct val="0"/>
              </a:spcBef>
              <a:spcAft>
                <a:spcPct val="0"/>
              </a:spcAft>
              <a:defRPr sz="4200">
                <a:solidFill>
                  <a:srgbClr val="FFFFFF"/>
                </a:solidFill>
                <a:latin typeface="Gill Sans" charset="0"/>
                <a:ea typeface="ヒラギノ角ゴ ProN W3" charset="0"/>
                <a:cs typeface="ヒラギノ角ゴ ProN W3" charset="0"/>
                <a:sym typeface="Gill Sans" charset="0"/>
              </a:defRPr>
            </a:lvl9pPr>
          </a:lstStyle>
          <a:p>
            <a:pPr algn="ctr" eaLnBrk="1" hangingPunct="1">
              <a:lnSpc>
                <a:spcPct val="85000"/>
              </a:lnSpc>
            </a:pPr>
            <a:r>
              <a:rPr lang="en-US" sz="1700"/>
              <a:t>Application </a:t>
            </a:r>
          </a:p>
          <a:p>
            <a:pPr algn="ctr" eaLnBrk="1" hangingPunct="1">
              <a:lnSpc>
                <a:spcPct val="85000"/>
              </a:lnSpc>
            </a:pPr>
            <a:r>
              <a:rPr lang="en-US" sz="1700"/>
              <a:t>Dependencies</a:t>
            </a:r>
          </a:p>
        </p:txBody>
      </p:sp>
      <p:sp>
        <p:nvSpPr>
          <p:cNvPr id="24582" name="Text Box 37"/>
          <p:cNvSpPr txBox="1">
            <a:spLocks noChangeArrowheads="1"/>
          </p:cNvSpPr>
          <p:nvPr/>
        </p:nvSpPr>
        <p:spPr bwMode="gray">
          <a:xfrm>
            <a:off x="1785938" y="3215848"/>
            <a:ext cx="1714500" cy="738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4291" tIns="32146" rIns="64291" bIns="32146" anchor="ctr" anchorCtr="1">
            <a:spAutoFit/>
          </a:bodyPr>
          <a:lstStyle>
            <a:lvl1pPr eaLnBrk="0" hangingPunct="0">
              <a:defRPr sz="4200">
                <a:solidFill>
                  <a:srgbClr val="FFFFFF"/>
                </a:solidFill>
                <a:latin typeface="Gill Sans" charset="0"/>
                <a:ea typeface="ヒラギノ角ゴ ProN W3" charset="0"/>
                <a:cs typeface="ヒラギノ角ゴ ProN W3" charset="0"/>
                <a:sym typeface="Gill Sans" charset="0"/>
              </a:defRPr>
            </a:lvl1pPr>
            <a:lvl2pPr marL="742950" indent="-285750" eaLnBrk="0" hangingPunct="0">
              <a:defRPr sz="4200">
                <a:solidFill>
                  <a:srgbClr val="FFFFFF"/>
                </a:solidFill>
                <a:latin typeface="Gill Sans" charset="0"/>
                <a:ea typeface="ヒラギノ角ゴ ProN W3" charset="0"/>
                <a:cs typeface="ヒラギノ角ゴ ProN W3" charset="0"/>
                <a:sym typeface="Gill Sans" charset="0"/>
              </a:defRPr>
            </a:lvl2pPr>
            <a:lvl3pPr marL="1143000" indent="-228600" eaLnBrk="0" hangingPunct="0">
              <a:defRPr sz="4200">
                <a:solidFill>
                  <a:srgbClr val="FFFFFF"/>
                </a:solidFill>
                <a:latin typeface="Gill Sans" charset="0"/>
                <a:ea typeface="ヒラギノ角ゴ ProN W3" charset="0"/>
                <a:cs typeface="ヒラギノ角ゴ ProN W3" charset="0"/>
                <a:sym typeface="Gill Sans" charset="0"/>
              </a:defRPr>
            </a:lvl3pPr>
            <a:lvl4pPr marL="1600200" indent="-228600" eaLnBrk="0" hangingPunct="0">
              <a:defRPr sz="4200">
                <a:solidFill>
                  <a:srgbClr val="FFFFFF"/>
                </a:solidFill>
                <a:latin typeface="Gill Sans" charset="0"/>
                <a:ea typeface="ヒラギノ角ゴ ProN W3" charset="0"/>
                <a:cs typeface="ヒラギノ角ゴ ProN W3" charset="0"/>
                <a:sym typeface="Gill Sans" charset="0"/>
              </a:defRPr>
            </a:lvl4pPr>
            <a:lvl5pPr marL="2057400" indent="-228600" eaLnBrk="0" hangingPunct="0">
              <a:defRPr sz="4200">
                <a:solidFill>
                  <a:srgbClr val="FFFFFF"/>
                </a:solidFill>
                <a:latin typeface="Gill Sans" charset="0"/>
                <a:ea typeface="ヒラギノ角ゴ ProN W3" charset="0"/>
                <a:cs typeface="ヒラギノ角ゴ ProN W3" charset="0"/>
                <a:sym typeface="Gill Sans" charset="0"/>
              </a:defRPr>
            </a:lvl5pPr>
            <a:lvl6pPr marL="2514600" indent="-228600" eaLnBrk="0" fontAlgn="base" hangingPunct="0">
              <a:spcBef>
                <a:spcPct val="0"/>
              </a:spcBef>
              <a:spcAft>
                <a:spcPct val="0"/>
              </a:spcAft>
              <a:defRPr sz="4200">
                <a:solidFill>
                  <a:srgbClr val="FFFFFF"/>
                </a:solidFill>
                <a:latin typeface="Gill Sans" charset="0"/>
                <a:ea typeface="ヒラギノ角ゴ ProN W3" charset="0"/>
                <a:cs typeface="ヒラギノ角ゴ ProN W3" charset="0"/>
                <a:sym typeface="Gill Sans" charset="0"/>
              </a:defRPr>
            </a:lvl6pPr>
            <a:lvl7pPr marL="2971800" indent="-228600" eaLnBrk="0" fontAlgn="base" hangingPunct="0">
              <a:spcBef>
                <a:spcPct val="0"/>
              </a:spcBef>
              <a:spcAft>
                <a:spcPct val="0"/>
              </a:spcAft>
              <a:defRPr sz="4200">
                <a:solidFill>
                  <a:srgbClr val="FFFFFF"/>
                </a:solidFill>
                <a:latin typeface="Gill Sans" charset="0"/>
                <a:ea typeface="ヒラギノ角ゴ ProN W3" charset="0"/>
                <a:cs typeface="ヒラギノ角ゴ ProN W3" charset="0"/>
                <a:sym typeface="Gill Sans" charset="0"/>
              </a:defRPr>
            </a:lvl7pPr>
            <a:lvl8pPr marL="3429000" indent="-228600" eaLnBrk="0" fontAlgn="base" hangingPunct="0">
              <a:spcBef>
                <a:spcPct val="0"/>
              </a:spcBef>
              <a:spcAft>
                <a:spcPct val="0"/>
              </a:spcAft>
              <a:defRPr sz="4200">
                <a:solidFill>
                  <a:srgbClr val="FFFFFF"/>
                </a:solidFill>
                <a:latin typeface="Gill Sans" charset="0"/>
                <a:ea typeface="ヒラギノ角ゴ ProN W3" charset="0"/>
                <a:cs typeface="ヒラギノ角ゴ ProN W3" charset="0"/>
                <a:sym typeface="Gill Sans" charset="0"/>
              </a:defRPr>
            </a:lvl8pPr>
            <a:lvl9pPr marL="3886200" indent="-228600" eaLnBrk="0" fontAlgn="base" hangingPunct="0">
              <a:spcBef>
                <a:spcPct val="0"/>
              </a:spcBef>
              <a:spcAft>
                <a:spcPct val="0"/>
              </a:spcAft>
              <a:defRPr sz="4200">
                <a:solidFill>
                  <a:srgbClr val="FFFFFF"/>
                </a:solidFill>
                <a:latin typeface="Gill Sans" charset="0"/>
                <a:ea typeface="ヒラギノ角ゴ ProN W3" charset="0"/>
                <a:cs typeface="ヒラギノ角ゴ ProN W3" charset="0"/>
                <a:sym typeface="Gill Sans" charset="0"/>
              </a:defRPr>
            </a:lvl9pPr>
          </a:lstStyle>
          <a:p>
            <a:pPr algn="ctr" eaLnBrk="1" hangingPunct="1">
              <a:lnSpc>
                <a:spcPct val="85000"/>
              </a:lnSpc>
            </a:pPr>
            <a:r>
              <a:rPr lang="en-US" sz="1700" b="1"/>
              <a:t>Your Application code</a:t>
            </a:r>
          </a:p>
        </p:txBody>
      </p:sp>
      <p:sp>
        <p:nvSpPr>
          <p:cNvPr id="24583" name="Text Box 39"/>
          <p:cNvSpPr txBox="1">
            <a:spLocks noChangeArrowheads="1"/>
          </p:cNvSpPr>
          <p:nvPr/>
        </p:nvSpPr>
        <p:spPr bwMode="gray">
          <a:xfrm>
            <a:off x="2050481" y="1721782"/>
            <a:ext cx="1320477" cy="516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4291" tIns="32146" rIns="64291" bIns="32146" anchor="ctr" anchorCtr="1">
            <a:spAutoFit/>
          </a:bodyPr>
          <a:lstStyle>
            <a:lvl1pPr eaLnBrk="0" hangingPunct="0">
              <a:defRPr sz="4200">
                <a:solidFill>
                  <a:srgbClr val="FFFFFF"/>
                </a:solidFill>
                <a:latin typeface="Gill Sans" charset="0"/>
                <a:ea typeface="ヒラギノ角ゴ ProN W3" charset="0"/>
                <a:cs typeface="ヒラギノ角ゴ ProN W3" charset="0"/>
                <a:sym typeface="Gill Sans" charset="0"/>
              </a:defRPr>
            </a:lvl1pPr>
            <a:lvl2pPr marL="742950" indent="-285750" eaLnBrk="0" hangingPunct="0">
              <a:defRPr sz="4200">
                <a:solidFill>
                  <a:srgbClr val="FFFFFF"/>
                </a:solidFill>
                <a:latin typeface="Gill Sans" charset="0"/>
                <a:ea typeface="ヒラギノ角ゴ ProN W3" charset="0"/>
                <a:cs typeface="ヒラギノ角ゴ ProN W3" charset="0"/>
                <a:sym typeface="Gill Sans" charset="0"/>
              </a:defRPr>
            </a:lvl2pPr>
            <a:lvl3pPr marL="1143000" indent="-228600" eaLnBrk="0" hangingPunct="0">
              <a:defRPr sz="4200">
                <a:solidFill>
                  <a:srgbClr val="FFFFFF"/>
                </a:solidFill>
                <a:latin typeface="Gill Sans" charset="0"/>
                <a:ea typeface="ヒラギノ角ゴ ProN W3" charset="0"/>
                <a:cs typeface="ヒラギノ角ゴ ProN W3" charset="0"/>
                <a:sym typeface="Gill Sans" charset="0"/>
              </a:defRPr>
            </a:lvl3pPr>
            <a:lvl4pPr marL="1600200" indent="-228600" eaLnBrk="0" hangingPunct="0">
              <a:defRPr sz="4200">
                <a:solidFill>
                  <a:srgbClr val="FFFFFF"/>
                </a:solidFill>
                <a:latin typeface="Gill Sans" charset="0"/>
                <a:ea typeface="ヒラギノ角ゴ ProN W3" charset="0"/>
                <a:cs typeface="ヒラギノ角ゴ ProN W3" charset="0"/>
                <a:sym typeface="Gill Sans" charset="0"/>
              </a:defRPr>
            </a:lvl4pPr>
            <a:lvl5pPr marL="2057400" indent="-228600" eaLnBrk="0" hangingPunct="0">
              <a:defRPr sz="4200">
                <a:solidFill>
                  <a:srgbClr val="FFFFFF"/>
                </a:solidFill>
                <a:latin typeface="Gill Sans" charset="0"/>
                <a:ea typeface="ヒラギノ角ゴ ProN W3" charset="0"/>
                <a:cs typeface="ヒラギノ角ゴ ProN W3" charset="0"/>
                <a:sym typeface="Gill Sans" charset="0"/>
              </a:defRPr>
            </a:lvl5pPr>
            <a:lvl6pPr marL="2514600" indent="-228600" eaLnBrk="0" fontAlgn="base" hangingPunct="0">
              <a:spcBef>
                <a:spcPct val="0"/>
              </a:spcBef>
              <a:spcAft>
                <a:spcPct val="0"/>
              </a:spcAft>
              <a:defRPr sz="4200">
                <a:solidFill>
                  <a:srgbClr val="FFFFFF"/>
                </a:solidFill>
                <a:latin typeface="Gill Sans" charset="0"/>
                <a:ea typeface="ヒラギノ角ゴ ProN W3" charset="0"/>
                <a:cs typeface="ヒラギノ角ゴ ProN W3" charset="0"/>
                <a:sym typeface="Gill Sans" charset="0"/>
              </a:defRPr>
            </a:lvl6pPr>
            <a:lvl7pPr marL="2971800" indent="-228600" eaLnBrk="0" fontAlgn="base" hangingPunct="0">
              <a:spcBef>
                <a:spcPct val="0"/>
              </a:spcBef>
              <a:spcAft>
                <a:spcPct val="0"/>
              </a:spcAft>
              <a:defRPr sz="4200">
                <a:solidFill>
                  <a:srgbClr val="FFFFFF"/>
                </a:solidFill>
                <a:latin typeface="Gill Sans" charset="0"/>
                <a:ea typeface="ヒラギノ角ゴ ProN W3" charset="0"/>
                <a:cs typeface="ヒラギノ角ゴ ProN W3" charset="0"/>
                <a:sym typeface="Gill Sans" charset="0"/>
              </a:defRPr>
            </a:lvl7pPr>
            <a:lvl8pPr marL="3429000" indent="-228600" eaLnBrk="0" fontAlgn="base" hangingPunct="0">
              <a:spcBef>
                <a:spcPct val="0"/>
              </a:spcBef>
              <a:spcAft>
                <a:spcPct val="0"/>
              </a:spcAft>
              <a:defRPr sz="4200">
                <a:solidFill>
                  <a:srgbClr val="FFFFFF"/>
                </a:solidFill>
                <a:latin typeface="Gill Sans" charset="0"/>
                <a:ea typeface="ヒラギノ角ゴ ProN W3" charset="0"/>
                <a:cs typeface="ヒラギノ角ゴ ProN W3" charset="0"/>
                <a:sym typeface="Gill Sans" charset="0"/>
              </a:defRPr>
            </a:lvl8pPr>
            <a:lvl9pPr marL="3886200" indent="-228600" eaLnBrk="0" fontAlgn="base" hangingPunct="0">
              <a:spcBef>
                <a:spcPct val="0"/>
              </a:spcBef>
              <a:spcAft>
                <a:spcPct val="0"/>
              </a:spcAft>
              <a:defRPr sz="4200">
                <a:solidFill>
                  <a:srgbClr val="FFFFFF"/>
                </a:solidFill>
                <a:latin typeface="Gill Sans" charset="0"/>
                <a:ea typeface="ヒラギノ角ゴ ProN W3" charset="0"/>
                <a:cs typeface="ヒラギノ角ゴ ProN W3" charset="0"/>
                <a:sym typeface="Gill Sans" charset="0"/>
              </a:defRPr>
            </a:lvl9pPr>
          </a:lstStyle>
          <a:p>
            <a:pPr algn="ctr" eaLnBrk="1" hangingPunct="1">
              <a:lnSpc>
                <a:spcPct val="85000"/>
              </a:lnSpc>
            </a:pPr>
            <a:r>
              <a:rPr lang="en-US" sz="1700">
                <a:solidFill>
                  <a:schemeClr val="bg1"/>
                </a:solidFill>
              </a:rPr>
              <a:t>Embedded Container</a:t>
            </a:r>
          </a:p>
        </p:txBody>
      </p:sp>
      <p:sp>
        <p:nvSpPr>
          <p:cNvPr id="24584" name="TextBox 18"/>
          <p:cNvSpPr txBox="1">
            <a:spLocks noChangeArrowheads="1"/>
          </p:cNvSpPr>
          <p:nvPr/>
        </p:nvSpPr>
        <p:spPr bwMode="auto">
          <a:xfrm>
            <a:off x="5107781" y="3418118"/>
            <a:ext cx="3500438" cy="1003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4291" tIns="32146" rIns="64291" bIns="32146">
            <a:spAutoFit/>
          </a:bodyPr>
          <a:lstStyle>
            <a:lvl1pPr eaLnBrk="0" hangingPunct="0">
              <a:defRPr sz="4200">
                <a:solidFill>
                  <a:srgbClr val="FFFFFF"/>
                </a:solidFill>
                <a:latin typeface="Gill Sans" charset="0"/>
                <a:ea typeface="ヒラギノ角ゴ ProN W3" charset="0"/>
                <a:cs typeface="ヒラギノ角ゴ ProN W3" charset="0"/>
                <a:sym typeface="Gill Sans" charset="0"/>
              </a:defRPr>
            </a:lvl1pPr>
            <a:lvl2pPr marL="742950" indent="-285750" eaLnBrk="0" hangingPunct="0">
              <a:defRPr sz="4200">
                <a:solidFill>
                  <a:srgbClr val="FFFFFF"/>
                </a:solidFill>
                <a:latin typeface="Gill Sans" charset="0"/>
                <a:ea typeface="ヒラギノ角ゴ ProN W3" charset="0"/>
                <a:cs typeface="ヒラギノ角ゴ ProN W3" charset="0"/>
                <a:sym typeface="Gill Sans" charset="0"/>
              </a:defRPr>
            </a:lvl2pPr>
            <a:lvl3pPr marL="1143000" indent="-228600" eaLnBrk="0" hangingPunct="0">
              <a:defRPr sz="4200">
                <a:solidFill>
                  <a:srgbClr val="FFFFFF"/>
                </a:solidFill>
                <a:latin typeface="Gill Sans" charset="0"/>
                <a:ea typeface="ヒラギノ角ゴ ProN W3" charset="0"/>
                <a:cs typeface="ヒラギノ角ゴ ProN W3" charset="0"/>
                <a:sym typeface="Gill Sans" charset="0"/>
              </a:defRPr>
            </a:lvl3pPr>
            <a:lvl4pPr marL="1600200" indent="-228600" eaLnBrk="0" hangingPunct="0">
              <a:defRPr sz="4200">
                <a:solidFill>
                  <a:srgbClr val="FFFFFF"/>
                </a:solidFill>
                <a:latin typeface="Gill Sans" charset="0"/>
                <a:ea typeface="ヒラギノ角ゴ ProN W3" charset="0"/>
                <a:cs typeface="ヒラギノ角ゴ ProN W3" charset="0"/>
                <a:sym typeface="Gill Sans" charset="0"/>
              </a:defRPr>
            </a:lvl4pPr>
            <a:lvl5pPr marL="2057400" indent="-228600" eaLnBrk="0" hangingPunct="0">
              <a:defRPr sz="4200">
                <a:solidFill>
                  <a:srgbClr val="FFFFFF"/>
                </a:solidFill>
                <a:latin typeface="Gill Sans" charset="0"/>
                <a:ea typeface="ヒラギノ角ゴ ProN W3" charset="0"/>
                <a:cs typeface="ヒラギノ角ゴ ProN W3" charset="0"/>
                <a:sym typeface="Gill Sans" charset="0"/>
              </a:defRPr>
            </a:lvl5pPr>
            <a:lvl6pPr marL="2514600" indent="-228600" eaLnBrk="0" fontAlgn="base" hangingPunct="0">
              <a:spcBef>
                <a:spcPct val="0"/>
              </a:spcBef>
              <a:spcAft>
                <a:spcPct val="0"/>
              </a:spcAft>
              <a:defRPr sz="4200">
                <a:solidFill>
                  <a:srgbClr val="FFFFFF"/>
                </a:solidFill>
                <a:latin typeface="Gill Sans" charset="0"/>
                <a:ea typeface="ヒラギノ角ゴ ProN W3" charset="0"/>
                <a:cs typeface="ヒラギノ角ゴ ProN W3" charset="0"/>
                <a:sym typeface="Gill Sans" charset="0"/>
              </a:defRPr>
            </a:lvl6pPr>
            <a:lvl7pPr marL="2971800" indent="-228600" eaLnBrk="0" fontAlgn="base" hangingPunct="0">
              <a:spcBef>
                <a:spcPct val="0"/>
              </a:spcBef>
              <a:spcAft>
                <a:spcPct val="0"/>
              </a:spcAft>
              <a:defRPr sz="4200">
                <a:solidFill>
                  <a:srgbClr val="FFFFFF"/>
                </a:solidFill>
                <a:latin typeface="Gill Sans" charset="0"/>
                <a:ea typeface="ヒラギノ角ゴ ProN W3" charset="0"/>
                <a:cs typeface="ヒラギノ角ゴ ProN W3" charset="0"/>
                <a:sym typeface="Gill Sans" charset="0"/>
              </a:defRPr>
            </a:lvl7pPr>
            <a:lvl8pPr marL="3429000" indent="-228600" eaLnBrk="0" fontAlgn="base" hangingPunct="0">
              <a:spcBef>
                <a:spcPct val="0"/>
              </a:spcBef>
              <a:spcAft>
                <a:spcPct val="0"/>
              </a:spcAft>
              <a:defRPr sz="4200">
                <a:solidFill>
                  <a:srgbClr val="FFFFFF"/>
                </a:solidFill>
                <a:latin typeface="Gill Sans" charset="0"/>
                <a:ea typeface="ヒラギノ角ゴ ProN W3" charset="0"/>
                <a:cs typeface="ヒラギノ角ゴ ProN W3" charset="0"/>
                <a:sym typeface="Gill Sans" charset="0"/>
              </a:defRPr>
            </a:lvl8pPr>
            <a:lvl9pPr marL="3886200" indent="-228600" eaLnBrk="0" fontAlgn="base" hangingPunct="0">
              <a:spcBef>
                <a:spcPct val="0"/>
              </a:spcBef>
              <a:spcAft>
                <a:spcPct val="0"/>
              </a:spcAft>
              <a:defRPr sz="4200">
                <a:solidFill>
                  <a:srgbClr val="FFFFFF"/>
                </a:solidFill>
                <a:latin typeface="Gill Sans" charset="0"/>
                <a:ea typeface="ヒラギノ角ゴ ProN W3" charset="0"/>
                <a:cs typeface="ヒラギノ角ゴ ProN W3" charset="0"/>
                <a:sym typeface="Gill Sans" charset="0"/>
              </a:defRPr>
            </a:lvl9pPr>
          </a:lstStyle>
          <a:p>
            <a:pPr eaLnBrk="1" hangingPunct="1">
              <a:buFont typeface="Arial" charset="0"/>
              <a:buChar char="•"/>
            </a:pPr>
            <a:r>
              <a:rPr lang="en-US" sz="1700"/>
              <a:t> </a:t>
            </a:r>
            <a:r>
              <a:rPr lang="en-US" sz="2200"/>
              <a:t>Any application</a:t>
            </a:r>
          </a:p>
          <a:p>
            <a:pPr eaLnBrk="1" hangingPunct="1">
              <a:buFont typeface="Arial" charset="0"/>
              <a:buChar char="•"/>
            </a:pPr>
            <a:r>
              <a:rPr lang="en-US" sz="2200"/>
              <a:t> Any framework </a:t>
            </a:r>
          </a:p>
          <a:p>
            <a:pPr eaLnBrk="1" hangingPunct="1"/>
            <a:r>
              <a:rPr lang="en-US" sz="1700" i="1"/>
              <a:t>(Spring, Play!, django, compojure,etc.)</a:t>
            </a:r>
          </a:p>
        </p:txBody>
      </p:sp>
      <p:sp>
        <p:nvSpPr>
          <p:cNvPr id="24585" name="TextBox 19"/>
          <p:cNvSpPr txBox="1">
            <a:spLocks noChangeArrowheads="1"/>
          </p:cNvSpPr>
          <p:nvPr/>
        </p:nvSpPr>
        <p:spPr bwMode="auto">
          <a:xfrm>
            <a:off x="5054203" y="2609423"/>
            <a:ext cx="3500438" cy="7420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4291" tIns="32146" rIns="64291" bIns="32146">
            <a:spAutoFit/>
          </a:bodyPr>
          <a:lstStyle>
            <a:lvl1pPr eaLnBrk="0" hangingPunct="0">
              <a:defRPr sz="4200">
                <a:solidFill>
                  <a:srgbClr val="FFFFFF"/>
                </a:solidFill>
                <a:latin typeface="Gill Sans" charset="0"/>
                <a:ea typeface="ヒラギノ角ゴ ProN W3" charset="0"/>
                <a:cs typeface="ヒラギノ角ゴ ProN W3" charset="0"/>
                <a:sym typeface="Gill Sans" charset="0"/>
              </a:defRPr>
            </a:lvl1pPr>
            <a:lvl2pPr marL="742950" indent="-285750" eaLnBrk="0" hangingPunct="0">
              <a:defRPr sz="4200">
                <a:solidFill>
                  <a:srgbClr val="FFFFFF"/>
                </a:solidFill>
                <a:latin typeface="Gill Sans" charset="0"/>
                <a:ea typeface="ヒラギノ角ゴ ProN W3" charset="0"/>
                <a:cs typeface="ヒラギノ角ゴ ProN W3" charset="0"/>
                <a:sym typeface="Gill Sans" charset="0"/>
              </a:defRPr>
            </a:lvl2pPr>
            <a:lvl3pPr marL="1143000" indent="-228600" eaLnBrk="0" hangingPunct="0">
              <a:defRPr sz="4200">
                <a:solidFill>
                  <a:srgbClr val="FFFFFF"/>
                </a:solidFill>
                <a:latin typeface="Gill Sans" charset="0"/>
                <a:ea typeface="ヒラギノ角ゴ ProN W3" charset="0"/>
                <a:cs typeface="ヒラギノ角ゴ ProN W3" charset="0"/>
                <a:sym typeface="Gill Sans" charset="0"/>
              </a:defRPr>
            </a:lvl3pPr>
            <a:lvl4pPr marL="1600200" indent="-228600" eaLnBrk="0" hangingPunct="0">
              <a:defRPr sz="4200">
                <a:solidFill>
                  <a:srgbClr val="FFFFFF"/>
                </a:solidFill>
                <a:latin typeface="Gill Sans" charset="0"/>
                <a:ea typeface="ヒラギノ角ゴ ProN W3" charset="0"/>
                <a:cs typeface="ヒラギノ角ゴ ProN W3" charset="0"/>
                <a:sym typeface="Gill Sans" charset="0"/>
              </a:defRPr>
            </a:lvl4pPr>
            <a:lvl5pPr marL="2057400" indent="-228600" eaLnBrk="0" hangingPunct="0">
              <a:defRPr sz="4200">
                <a:solidFill>
                  <a:srgbClr val="FFFFFF"/>
                </a:solidFill>
                <a:latin typeface="Gill Sans" charset="0"/>
                <a:ea typeface="ヒラギノ角ゴ ProN W3" charset="0"/>
                <a:cs typeface="ヒラギノ角ゴ ProN W3" charset="0"/>
                <a:sym typeface="Gill Sans" charset="0"/>
              </a:defRPr>
            </a:lvl5pPr>
            <a:lvl6pPr marL="2514600" indent="-228600" eaLnBrk="0" fontAlgn="base" hangingPunct="0">
              <a:spcBef>
                <a:spcPct val="0"/>
              </a:spcBef>
              <a:spcAft>
                <a:spcPct val="0"/>
              </a:spcAft>
              <a:defRPr sz="4200">
                <a:solidFill>
                  <a:srgbClr val="FFFFFF"/>
                </a:solidFill>
                <a:latin typeface="Gill Sans" charset="0"/>
                <a:ea typeface="ヒラギノ角ゴ ProN W3" charset="0"/>
                <a:cs typeface="ヒラギノ角ゴ ProN W3" charset="0"/>
                <a:sym typeface="Gill Sans" charset="0"/>
              </a:defRPr>
            </a:lvl6pPr>
            <a:lvl7pPr marL="2971800" indent="-228600" eaLnBrk="0" fontAlgn="base" hangingPunct="0">
              <a:spcBef>
                <a:spcPct val="0"/>
              </a:spcBef>
              <a:spcAft>
                <a:spcPct val="0"/>
              </a:spcAft>
              <a:defRPr sz="4200">
                <a:solidFill>
                  <a:srgbClr val="FFFFFF"/>
                </a:solidFill>
                <a:latin typeface="Gill Sans" charset="0"/>
                <a:ea typeface="ヒラギノ角ゴ ProN W3" charset="0"/>
                <a:cs typeface="ヒラギノ角ゴ ProN W3" charset="0"/>
                <a:sym typeface="Gill Sans" charset="0"/>
              </a:defRPr>
            </a:lvl7pPr>
            <a:lvl8pPr marL="3429000" indent="-228600" eaLnBrk="0" fontAlgn="base" hangingPunct="0">
              <a:spcBef>
                <a:spcPct val="0"/>
              </a:spcBef>
              <a:spcAft>
                <a:spcPct val="0"/>
              </a:spcAft>
              <a:defRPr sz="4200">
                <a:solidFill>
                  <a:srgbClr val="FFFFFF"/>
                </a:solidFill>
                <a:latin typeface="Gill Sans" charset="0"/>
                <a:ea typeface="ヒラギノ角ゴ ProN W3" charset="0"/>
                <a:cs typeface="ヒラギノ角ゴ ProN W3" charset="0"/>
                <a:sym typeface="Gill Sans" charset="0"/>
              </a:defRPr>
            </a:lvl8pPr>
            <a:lvl9pPr marL="3886200" indent="-228600" eaLnBrk="0" fontAlgn="base" hangingPunct="0">
              <a:spcBef>
                <a:spcPct val="0"/>
              </a:spcBef>
              <a:spcAft>
                <a:spcPct val="0"/>
              </a:spcAft>
              <a:defRPr sz="4200">
                <a:solidFill>
                  <a:srgbClr val="FFFFFF"/>
                </a:solidFill>
                <a:latin typeface="Gill Sans" charset="0"/>
                <a:ea typeface="ヒラギノ角ゴ ProN W3" charset="0"/>
                <a:cs typeface="ヒラギノ角ゴ ProN W3" charset="0"/>
                <a:sym typeface="Gill Sans" charset="0"/>
              </a:defRPr>
            </a:lvl9pPr>
          </a:lstStyle>
          <a:p>
            <a:pPr eaLnBrk="1" hangingPunct="1">
              <a:buFont typeface="Arial" charset="0"/>
              <a:buChar char="•"/>
            </a:pPr>
            <a:r>
              <a:rPr lang="en-US" sz="2200"/>
              <a:t> Maven, Gradle, SBT, Leiningen, Bundle, etc.</a:t>
            </a:r>
          </a:p>
        </p:txBody>
      </p:sp>
      <p:sp>
        <p:nvSpPr>
          <p:cNvPr id="24586" name="TextBox 20"/>
          <p:cNvSpPr txBox="1">
            <a:spLocks noChangeArrowheads="1"/>
          </p:cNvSpPr>
          <p:nvPr/>
        </p:nvSpPr>
        <p:spPr bwMode="auto">
          <a:xfrm>
            <a:off x="5107781" y="1647527"/>
            <a:ext cx="3500438" cy="403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4291" tIns="32146" rIns="64291" bIns="32146">
            <a:spAutoFit/>
          </a:bodyPr>
          <a:lstStyle>
            <a:lvl1pPr eaLnBrk="0" hangingPunct="0">
              <a:defRPr sz="4200">
                <a:solidFill>
                  <a:srgbClr val="FFFFFF"/>
                </a:solidFill>
                <a:latin typeface="Gill Sans" charset="0"/>
                <a:ea typeface="ヒラギノ角ゴ ProN W3" charset="0"/>
                <a:cs typeface="ヒラギノ角ゴ ProN W3" charset="0"/>
                <a:sym typeface="Gill Sans" charset="0"/>
              </a:defRPr>
            </a:lvl1pPr>
            <a:lvl2pPr marL="742950" indent="-285750" eaLnBrk="0" hangingPunct="0">
              <a:defRPr sz="4200">
                <a:solidFill>
                  <a:srgbClr val="FFFFFF"/>
                </a:solidFill>
                <a:latin typeface="Gill Sans" charset="0"/>
                <a:ea typeface="ヒラギノ角ゴ ProN W3" charset="0"/>
                <a:cs typeface="ヒラギノ角ゴ ProN W3" charset="0"/>
                <a:sym typeface="Gill Sans" charset="0"/>
              </a:defRPr>
            </a:lvl2pPr>
            <a:lvl3pPr marL="1143000" indent="-228600" eaLnBrk="0" hangingPunct="0">
              <a:defRPr sz="4200">
                <a:solidFill>
                  <a:srgbClr val="FFFFFF"/>
                </a:solidFill>
                <a:latin typeface="Gill Sans" charset="0"/>
                <a:ea typeface="ヒラギノ角ゴ ProN W3" charset="0"/>
                <a:cs typeface="ヒラギノ角ゴ ProN W3" charset="0"/>
                <a:sym typeface="Gill Sans" charset="0"/>
              </a:defRPr>
            </a:lvl3pPr>
            <a:lvl4pPr marL="1600200" indent="-228600" eaLnBrk="0" hangingPunct="0">
              <a:defRPr sz="4200">
                <a:solidFill>
                  <a:srgbClr val="FFFFFF"/>
                </a:solidFill>
                <a:latin typeface="Gill Sans" charset="0"/>
                <a:ea typeface="ヒラギノ角ゴ ProN W3" charset="0"/>
                <a:cs typeface="ヒラギノ角ゴ ProN W3" charset="0"/>
                <a:sym typeface="Gill Sans" charset="0"/>
              </a:defRPr>
            </a:lvl4pPr>
            <a:lvl5pPr marL="2057400" indent="-228600" eaLnBrk="0" hangingPunct="0">
              <a:defRPr sz="4200">
                <a:solidFill>
                  <a:srgbClr val="FFFFFF"/>
                </a:solidFill>
                <a:latin typeface="Gill Sans" charset="0"/>
                <a:ea typeface="ヒラギノ角ゴ ProN W3" charset="0"/>
                <a:cs typeface="ヒラギノ角ゴ ProN W3" charset="0"/>
                <a:sym typeface="Gill Sans" charset="0"/>
              </a:defRPr>
            </a:lvl5pPr>
            <a:lvl6pPr marL="2514600" indent="-228600" eaLnBrk="0" fontAlgn="base" hangingPunct="0">
              <a:spcBef>
                <a:spcPct val="0"/>
              </a:spcBef>
              <a:spcAft>
                <a:spcPct val="0"/>
              </a:spcAft>
              <a:defRPr sz="4200">
                <a:solidFill>
                  <a:srgbClr val="FFFFFF"/>
                </a:solidFill>
                <a:latin typeface="Gill Sans" charset="0"/>
                <a:ea typeface="ヒラギノ角ゴ ProN W3" charset="0"/>
                <a:cs typeface="ヒラギノ角ゴ ProN W3" charset="0"/>
                <a:sym typeface="Gill Sans" charset="0"/>
              </a:defRPr>
            </a:lvl6pPr>
            <a:lvl7pPr marL="2971800" indent="-228600" eaLnBrk="0" fontAlgn="base" hangingPunct="0">
              <a:spcBef>
                <a:spcPct val="0"/>
              </a:spcBef>
              <a:spcAft>
                <a:spcPct val="0"/>
              </a:spcAft>
              <a:defRPr sz="4200">
                <a:solidFill>
                  <a:srgbClr val="FFFFFF"/>
                </a:solidFill>
                <a:latin typeface="Gill Sans" charset="0"/>
                <a:ea typeface="ヒラギノ角ゴ ProN W3" charset="0"/>
                <a:cs typeface="ヒラギノ角ゴ ProN W3" charset="0"/>
                <a:sym typeface="Gill Sans" charset="0"/>
              </a:defRPr>
            </a:lvl7pPr>
            <a:lvl8pPr marL="3429000" indent="-228600" eaLnBrk="0" fontAlgn="base" hangingPunct="0">
              <a:spcBef>
                <a:spcPct val="0"/>
              </a:spcBef>
              <a:spcAft>
                <a:spcPct val="0"/>
              </a:spcAft>
              <a:defRPr sz="4200">
                <a:solidFill>
                  <a:srgbClr val="FFFFFF"/>
                </a:solidFill>
                <a:latin typeface="Gill Sans" charset="0"/>
                <a:ea typeface="ヒラギノ角ゴ ProN W3" charset="0"/>
                <a:cs typeface="ヒラギノ角ゴ ProN W3" charset="0"/>
                <a:sym typeface="Gill Sans" charset="0"/>
              </a:defRPr>
            </a:lvl8pPr>
            <a:lvl9pPr marL="3886200" indent="-228600" eaLnBrk="0" fontAlgn="base" hangingPunct="0">
              <a:spcBef>
                <a:spcPct val="0"/>
              </a:spcBef>
              <a:spcAft>
                <a:spcPct val="0"/>
              </a:spcAft>
              <a:defRPr sz="4200">
                <a:solidFill>
                  <a:srgbClr val="FFFFFF"/>
                </a:solidFill>
                <a:latin typeface="Gill Sans" charset="0"/>
                <a:ea typeface="ヒラギノ角ゴ ProN W3" charset="0"/>
                <a:cs typeface="ヒラギノ角ゴ ProN W3" charset="0"/>
                <a:sym typeface="Gill Sans" charset="0"/>
              </a:defRPr>
            </a:lvl9pPr>
          </a:lstStyle>
          <a:p>
            <a:pPr eaLnBrk="1" hangingPunct="1">
              <a:buFont typeface="Arial" charset="0"/>
              <a:buChar char="•"/>
            </a:pPr>
            <a:r>
              <a:rPr lang="en-US" sz="2200"/>
              <a:t> Jetty, Tomcat, etc </a:t>
            </a:r>
          </a:p>
        </p:txBody>
      </p:sp>
      <p:pic>
        <p:nvPicPr>
          <p:cNvPr id="24587" name="Picture 2" descr="http://www.heroku.com/images/home/crane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47423" y="160734"/>
            <a:ext cx="1125141" cy="8438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23262185"/>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Title 1"/>
          <p:cNvSpPr>
            <a:spLocks noGrp="1"/>
          </p:cNvSpPr>
          <p:nvPr>
            <p:ph type="title"/>
          </p:nvPr>
        </p:nvSpPr>
        <p:spPr/>
        <p:txBody>
          <a:bodyPr/>
          <a:lstStyle/>
          <a:p>
            <a:r>
              <a:rPr lang="en-US" dirty="0" err="1" smtClean="0">
                <a:latin typeface="Corbel" charset="0"/>
                <a:ea typeface="ヒラギノ角ゴ ProN W3" charset="0"/>
                <a:cs typeface="ヒラギノ角ゴ ProN W3" charset="0"/>
              </a:rPr>
              <a:t>Heroku</a:t>
            </a:r>
            <a:r>
              <a:rPr lang="en-US" dirty="0" smtClean="0">
                <a:latin typeface="Corbel" charset="0"/>
                <a:ea typeface="ヒラギノ角ゴ ProN W3" charset="0"/>
                <a:cs typeface="ヒラギノ角ゴ ProN W3" charset="0"/>
              </a:rPr>
              <a:t> For </a:t>
            </a:r>
            <a:r>
              <a:rPr lang="en-US" dirty="0">
                <a:latin typeface="Corbel" charset="0"/>
                <a:ea typeface="ヒラギノ角ゴ ProN W3" charset="0"/>
                <a:cs typeface="ヒラギノ角ゴ ProN W3" charset="0"/>
              </a:rPr>
              <a:t>Developers</a:t>
            </a:r>
          </a:p>
        </p:txBody>
      </p:sp>
      <p:sp>
        <p:nvSpPr>
          <p:cNvPr id="3" name="Content Placeholder 2"/>
          <p:cNvSpPr>
            <a:spLocks noGrp="1"/>
          </p:cNvSpPr>
          <p:nvPr>
            <p:ph idx="1"/>
          </p:nvPr>
        </p:nvSpPr>
        <p:spPr>
          <a:xfrm>
            <a:off x="509588" y="745491"/>
            <a:ext cx="8228012" cy="3093950"/>
          </a:xfrm>
        </p:spPr>
        <p:txBody>
          <a:bodyPr/>
          <a:lstStyle/>
          <a:p>
            <a:pPr marL="0" indent="0">
              <a:buNone/>
              <a:defRPr/>
            </a:pPr>
            <a:r>
              <a:rPr lang="en-US" sz="4000" dirty="0" smtClean="0"/>
              <a:t>For each developer app created</a:t>
            </a:r>
            <a:endParaRPr lang="en-US" sz="4000" dirty="0"/>
          </a:p>
          <a:p>
            <a:pPr marL="0" indent="0">
              <a:buNone/>
              <a:defRPr/>
            </a:pPr>
            <a:r>
              <a:rPr lang="en-US" sz="4000" dirty="0"/>
              <a:t> </a:t>
            </a:r>
            <a:r>
              <a:rPr lang="en-US" sz="4000" dirty="0" smtClean="0"/>
              <a:t>- </a:t>
            </a:r>
            <a:r>
              <a:rPr lang="en-US" sz="3200" dirty="0" smtClean="0"/>
              <a:t>1 </a:t>
            </a:r>
            <a:r>
              <a:rPr lang="en-US" sz="3200" dirty="0" err="1" smtClean="0"/>
              <a:t>Dyno</a:t>
            </a:r>
            <a:r>
              <a:rPr lang="en-US" sz="3200" dirty="0" smtClean="0"/>
              <a:t> with 750 </a:t>
            </a:r>
            <a:r>
              <a:rPr lang="en-US" sz="3200" dirty="0"/>
              <a:t>hours per </a:t>
            </a:r>
            <a:r>
              <a:rPr lang="en-US" sz="3200" dirty="0" smtClean="0"/>
              <a:t>month free</a:t>
            </a:r>
          </a:p>
          <a:p>
            <a:pPr marL="0" indent="0">
              <a:buNone/>
              <a:defRPr/>
            </a:pPr>
            <a:endParaRPr lang="en-US" sz="1200" dirty="0" smtClean="0"/>
          </a:p>
          <a:p>
            <a:pPr marL="0" indent="0">
              <a:buNone/>
              <a:defRPr/>
            </a:pPr>
            <a:r>
              <a:rPr lang="en-US" sz="1200" dirty="0" smtClean="0"/>
              <a:t>Note: 31 days X 24 hours = 744 hours</a:t>
            </a:r>
            <a:endParaRPr lang="en-US" dirty="0" smtClean="0"/>
          </a:p>
          <a:p>
            <a:pPr marL="0" indent="0">
              <a:buNone/>
              <a:defRPr/>
            </a:pPr>
            <a:endParaRPr lang="en-US" sz="1200" dirty="0" smtClean="0"/>
          </a:p>
          <a:p>
            <a:pPr marL="0" indent="0">
              <a:buNone/>
              <a:defRPr/>
            </a:pPr>
            <a:r>
              <a:rPr lang="en-US" dirty="0" smtClean="0"/>
              <a:t>You </a:t>
            </a:r>
            <a:r>
              <a:rPr lang="en-US" dirty="0" smtClean="0"/>
              <a:t>can create as many </a:t>
            </a:r>
            <a:r>
              <a:rPr lang="en-US" dirty="0" err="1" smtClean="0"/>
              <a:t>Heroku</a:t>
            </a:r>
            <a:r>
              <a:rPr lang="en-US" dirty="0" smtClean="0"/>
              <a:t> applications as required</a:t>
            </a:r>
            <a:endParaRPr lang="en-US" dirty="0"/>
          </a:p>
          <a:p>
            <a:pPr>
              <a:defRPr/>
            </a:pPr>
            <a:endParaRPr lang="en-US" dirty="0"/>
          </a:p>
        </p:txBody>
      </p:sp>
      <p:pic>
        <p:nvPicPr>
          <p:cNvPr id="21507" name="Picture 2" descr="http://www.heroku.com/images/home/crane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47423" y="160734"/>
            <a:ext cx="1125141" cy="8438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26447668"/>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Title 1"/>
          <p:cNvSpPr>
            <a:spLocks noGrp="1"/>
          </p:cNvSpPr>
          <p:nvPr>
            <p:ph type="title"/>
          </p:nvPr>
        </p:nvSpPr>
        <p:spPr/>
        <p:txBody>
          <a:bodyPr/>
          <a:lstStyle/>
          <a:p>
            <a:r>
              <a:rPr lang="en-US">
                <a:latin typeface="Corbel" charset="0"/>
                <a:ea typeface="ヒラギノ角ゴ ProN W3" charset="0"/>
                <a:cs typeface="ヒラギノ角ゴ ProN W3" charset="0"/>
              </a:rPr>
              <a:t>Forget Servers</a:t>
            </a:r>
          </a:p>
        </p:txBody>
      </p:sp>
      <p:sp>
        <p:nvSpPr>
          <p:cNvPr id="3" name="Content Placeholder 2"/>
          <p:cNvSpPr>
            <a:spLocks noGrp="1"/>
          </p:cNvSpPr>
          <p:nvPr>
            <p:ph idx="1"/>
          </p:nvPr>
        </p:nvSpPr>
        <p:spPr>
          <a:xfrm>
            <a:off x="2964657" y="1058168"/>
            <a:ext cx="5286375" cy="3643313"/>
          </a:xfrm>
        </p:spPr>
        <p:txBody>
          <a:bodyPr/>
          <a:lstStyle/>
          <a:p>
            <a:pPr>
              <a:defRPr/>
            </a:pPr>
            <a:r>
              <a:rPr lang="en-US" dirty="0">
                <a:latin typeface="Corbel" charset="0"/>
                <a:ea typeface="ヒラギノ角ゴ ProN W3" charset="0"/>
                <a:cs typeface="ヒラギノ角ゴ ProN W3" charset="0"/>
              </a:rPr>
              <a:t>Focus 100% on code</a:t>
            </a:r>
          </a:p>
          <a:p>
            <a:pPr>
              <a:defRPr/>
            </a:pPr>
            <a:r>
              <a:rPr lang="en-US" dirty="0">
                <a:latin typeface="Corbel" charset="0"/>
                <a:ea typeface="ヒラギノ角ゴ ProN W3" charset="0"/>
                <a:cs typeface="ヒラギノ角ゴ ProN W3" charset="0"/>
              </a:rPr>
              <a:t>Fully managed platform</a:t>
            </a:r>
          </a:p>
          <a:p>
            <a:pPr>
              <a:defRPr/>
            </a:pPr>
            <a:r>
              <a:rPr lang="en-US" dirty="0" smtClean="0">
                <a:latin typeface="Corbel" charset="0"/>
                <a:ea typeface="ヒラギノ角ゴ ProN W3" charset="0"/>
                <a:cs typeface="ヒラギノ角ゴ ProN W3" charset="0"/>
              </a:rPr>
              <a:t>Trust </a:t>
            </a:r>
            <a:r>
              <a:rPr lang="en-US" dirty="0" err="1" smtClean="0">
                <a:latin typeface="Corbel" charset="0"/>
                <a:ea typeface="ヒラギノ角ゴ ProN W3" charset="0"/>
                <a:cs typeface="ヒラギノ角ゴ ProN W3" charset="0"/>
              </a:rPr>
              <a:t>Heroku</a:t>
            </a:r>
            <a:r>
              <a:rPr lang="en-US" dirty="0" smtClean="0">
                <a:latin typeface="Corbel" charset="0"/>
                <a:ea typeface="ヒラギノ角ゴ ProN W3" charset="0"/>
                <a:cs typeface="ヒラギノ角ゴ ProN W3" charset="0"/>
              </a:rPr>
              <a:t> to be your </a:t>
            </a:r>
            <a:r>
              <a:rPr lang="en-US" dirty="0" err="1" smtClean="0">
                <a:latin typeface="Corbel" charset="0"/>
                <a:ea typeface="ヒラギノ角ゴ ProN W3" charset="0"/>
                <a:cs typeface="ヒラギノ角ゴ ProN W3" charset="0"/>
              </a:rPr>
              <a:t>DevOps</a:t>
            </a:r>
            <a:r>
              <a:rPr lang="en-US" dirty="0" smtClean="0">
                <a:latin typeface="Corbel" charset="0"/>
                <a:ea typeface="ヒラギノ角ゴ ProN W3" charset="0"/>
                <a:cs typeface="ヒラギノ角ゴ ProN W3" charset="0"/>
              </a:rPr>
              <a:t> support</a:t>
            </a:r>
            <a:endParaRPr lang="en-US" dirty="0">
              <a:latin typeface="Corbel" charset="0"/>
              <a:ea typeface="ヒラギノ角ゴ ProN W3" charset="0"/>
              <a:cs typeface="ヒラギノ角ゴ ProN W3" charset="0"/>
            </a:endParaRPr>
          </a:p>
        </p:txBody>
      </p:sp>
      <p:pic>
        <p:nvPicPr>
          <p:cNvPr id="26627" name="Picture 3" descr="C:\Documents and Settings\anarasimhan\Desktop\app_block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9422" y="1446610"/>
            <a:ext cx="1111746" cy="748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28" name="Picture 3" descr="C:\Documents and Settings\anarasimhan\Desktop\app_block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1531" y="1928813"/>
            <a:ext cx="1111746" cy="748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29" name="Picture 3" descr="C:\Documents and Settings\anarasimhan\Desktop\app_block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25203" y="1808262"/>
            <a:ext cx="1111746" cy="748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30" name="Picture 2" descr="http://www.heroku.com/images/home/crane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47423" y="160734"/>
            <a:ext cx="1125141" cy="8438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5394130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Run Anything</a:t>
            </a:r>
            <a:endParaRPr lang="en-US" dirty="0"/>
          </a:p>
        </p:txBody>
      </p:sp>
      <p:sp>
        <p:nvSpPr>
          <p:cNvPr id="3" name="Text Placeholder 2"/>
          <p:cNvSpPr>
            <a:spLocks noGrp="1"/>
          </p:cNvSpPr>
          <p:nvPr>
            <p:ph type="body" idx="1"/>
          </p:nvPr>
        </p:nvSpPr>
        <p:spPr/>
        <p:txBody>
          <a:bodyPr/>
          <a:lstStyle/>
          <a:p>
            <a:pPr>
              <a:defRPr/>
            </a:pPr>
            <a:r>
              <a:rPr lang="en-US" dirty="0" smtClean="0"/>
              <a:t>What is </a:t>
            </a:r>
            <a:r>
              <a:rPr lang="en-US" dirty="0" err="1" smtClean="0"/>
              <a:t>Heroku</a:t>
            </a:r>
            <a:r>
              <a:rPr lang="en-US" dirty="0" smtClean="0"/>
              <a:t> ?</a:t>
            </a:r>
            <a:endParaRPr lang="en-US" dirty="0"/>
          </a:p>
        </p:txBody>
      </p:sp>
      <p:pic>
        <p:nvPicPr>
          <p:cNvPr id="28675" name="Picture 4" descr="http://www.heroku.com/images/home/crane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5954" y="281285"/>
            <a:ext cx="1125141" cy="984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7749300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TextBox 2"/>
          <p:cNvSpPr txBox="1">
            <a:spLocks noChangeArrowheads="1"/>
          </p:cNvSpPr>
          <p:nvPr/>
        </p:nvSpPr>
        <p:spPr bwMode="auto">
          <a:xfrm>
            <a:off x="482203" y="442019"/>
            <a:ext cx="8064624" cy="2154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5" tIns="45718" rIns="91435" bIns="45718">
            <a:spAutoFit/>
          </a:bodyPr>
          <a:lstStyle>
            <a:lvl1pPr eaLnBrk="0" hangingPunct="0">
              <a:defRPr sz="4200">
                <a:solidFill>
                  <a:srgbClr val="FFFFFF"/>
                </a:solidFill>
                <a:latin typeface="Gill Sans" charset="0"/>
                <a:ea typeface="ヒラギノ角ゴ ProN W3" charset="0"/>
                <a:cs typeface="ヒラギノ角ゴ ProN W3" charset="0"/>
                <a:sym typeface="Gill Sans" charset="0"/>
              </a:defRPr>
            </a:lvl1pPr>
            <a:lvl2pPr marL="742950" indent="-285750" eaLnBrk="0" hangingPunct="0">
              <a:defRPr sz="4200">
                <a:solidFill>
                  <a:srgbClr val="FFFFFF"/>
                </a:solidFill>
                <a:latin typeface="Gill Sans" charset="0"/>
                <a:ea typeface="ヒラギノ角ゴ ProN W3" charset="0"/>
                <a:cs typeface="ヒラギノ角ゴ ProN W3" charset="0"/>
                <a:sym typeface="Gill Sans" charset="0"/>
              </a:defRPr>
            </a:lvl2pPr>
            <a:lvl3pPr marL="1143000" indent="-228600" eaLnBrk="0" hangingPunct="0">
              <a:defRPr sz="4200">
                <a:solidFill>
                  <a:srgbClr val="FFFFFF"/>
                </a:solidFill>
                <a:latin typeface="Gill Sans" charset="0"/>
                <a:ea typeface="ヒラギノ角ゴ ProN W3" charset="0"/>
                <a:cs typeface="ヒラギノ角ゴ ProN W3" charset="0"/>
                <a:sym typeface="Gill Sans" charset="0"/>
              </a:defRPr>
            </a:lvl3pPr>
            <a:lvl4pPr marL="1600200" indent="-228600" eaLnBrk="0" hangingPunct="0">
              <a:defRPr sz="4200">
                <a:solidFill>
                  <a:srgbClr val="FFFFFF"/>
                </a:solidFill>
                <a:latin typeface="Gill Sans" charset="0"/>
                <a:ea typeface="ヒラギノ角ゴ ProN W3" charset="0"/>
                <a:cs typeface="ヒラギノ角ゴ ProN W3" charset="0"/>
                <a:sym typeface="Gill Sans" charset="0"/>
              </a:defRPr>
            </a:lvl4pPr>
            <a:lvl5pPr marL="2057400" indent="-228600" eaLnBrk="0" hangingPunct="0">
              <a:defRPr sz="4200">
                <a:solidFill>
                  <a:srgbClr val="FFFFFF"/>
                </a:solidFill>
                <a:latin typeface="Gill Sans" charset="0"/>
                <a:ea typeface="ヒラギノ角ゴ ProN W3" charset="0"/>
                <a:cs typeface="ヒラギノ角ゴ ProN W3" charset="0"/>
                <a:sym typeface="Gill Sans" charset="0"/>
              </a:defRPr>
            </a:lvl5pPr>
            <a:lvl6pPr marL="2514600" indent="-228600" eaLnBrk="0" fontAlgn="base" hangingPunct="0">
              <a:spcBef>
                <a:spcPct val="0"/>
              </a:spcBef>
              <a:spcAft>
                <a:spcPct val="0"/>
              </a:spcAft>
              <a:defRPr sz="4200">
                <a:solidFill>
                  <a:srgbClr val="FFFFFF"/>
                </a:solidFill>
                <a:latin typeface="Gill Sans" charset="0"/>
                <a:ea typeface="ヒラギノ角ゴ ProN W3" charset="0"/>
                <a:cs typeface="ヒラギノ角ゴ ProN W3" charset="0"/>
                <a:sym typeface="Gill Sans" charset="0"/>
              </a:defRPr>
            </a:lvl6pPr>
            <a:lvl7pPr marL="2971800" indent="-228600" eaLnBrk="0" fontAlgn="base" hangingPunct="0">
              <a:spcBef>
                <a:spcPct val="0"/>
              </a:spcBef>
              <a:spcAft>
                <a:spcPct val="0"/>
              </a:spcAft>
              <a:defRPr sz="4200">
                <a:solidFill>
                  <a:srgbClr val="FFFFFF"/>
                </a:solidFill>
                <a:latin typeface="Gill Sans" charset="0"/>
                <a:ea typeface="ヒラギノ角ゴ ProN W3" charset="0"/>
                <a:cs typeface="ヒラギノ角ゴ ProN W3" charset="0"/>
                <a:sym typeface="Gill Sans" charset="0"/>
              </a:defRPr>
            </a:lvl7pPr>
            <a:lvl8pPr marL="3429000" indent="-228600" eaLnBrk="0" fontAlgn="base" hangingPunct="0">
              <a:spcBef>
                <a:spcPct val="0"/>
              </a:spcBef>
              <a:spcAft>
                <a:spcPct val="0"/>
              </a:spcAft>
              <a:defRPr sz="4200">
                <a:solidFill>
                  <a:srgbClr val="FFFFFF"/>
                </a:solidFill>
                <a:latin typeface="Gill Sans" charset="0"/>
                <a:ea typeface="ヒラギノ角ゴ ProN W3" charset="0"/>
                <a:cs typeface="ヒラギノ角ゴ ProN W3" charset="0"/>
                <a:sym typeface="Gill Sans" charset="0"/>
              </a:defRPr>
            </a:lvl8pPr>
            <a:lvl9pPr marL="3886200" indent="-228600" eaLnBrk="0" fontAlgn="base" hangingPunct="0">
              <a:spcBef>
                <a:spcPct val="0"/>
              </a:spcBef>
              <a:spcAft>
                <a:spcPct val="0"/>
              </a:spcAft>
              <a:defRPr sz="4200">
                <a:solidFill>
                  <a:srgbClr val="FFFFFF"/>
                </a:solidFill>
                <a:latin typeface="Gill Sans" charset="0"/>
                <a:ea typeface="ヒラギノ角ゴ ProN W3" charset="0"/>
                <a:cs typeface="ヒラギノ角ゴ ProN W3" charset="0"/>
                <a:sym typeface="Gill Sans" charset="0"/>
              </a:defRPr>
            </a:lvl9pPr>
          </a:lstStyle>
          <a:p>
            <a:pPr algn="ctr" eaLnBrk="1" hangingPunct="1"/>
            <a:r>
              <a:rPr lang="en-US" sz="4400" b="1" dirty="0">
                <a:solidFill>
                  <a:schemeClr val="bg1">
                    <a:lumMod val="85000"/>
                  </a:schemeClr>
                </a:solidFill>
              </a:rPr>
              <a:t>An Elastic</a:t>
            </a:r>
          </a:p>
          <a:p>
            <a:pPr algn="ctr" eaLnBrk="1" hangingPunct="1"/>
            <a:r>
              <a:rPr lang="en-US" sz="4600" dirty="0">
                <a:solidFill>
                  <a:schemeClr val="bg1">
                    <a:lumMod val="85000"/>
                  </a:schemeClr>
                </a:solidFill>
              </a:rPr>
              <a:t> </a:t>
            </a:r>
            <a:r>
              <a:rPr lang="ja-JP" altLang="en-US" sz="4600" b="1" u="sng" dirty="0">
                <a:solidFill>
                  <a:schemeClr val="bg1">
                    <a:lumMod val="85000"/>
                  </a:schemeClr>
                </a:solidFill>
              </a:rPr>
              <a:t>“</a:t>
            </a:r>
            <a:r>
              <a:rPr lang="en-US" altLang="ja-JP" sz="4600" b="1" u="sng" dirty="0">
                <a:solidFill>
                  <a:srgbClr val="FF0000"/>
                </a:solidFill>
              </a:rPr>
              <a:t>p</a:t>
            </a:r>
            <a:r>
              <a:rPr lang="en-US" altLang="ja-JP" sz="4600" b="1" u="sng" dirty="0">
                <a:solidFill>
                  <a:srgbClr val="FFFF00"/>
                </a:solidFill>
              </a:rPr>
              <a:t>o</a:t>
            </a:r>
            <a:r>
              <a:rPr lang="en-US" altLang="ja-JP" sz="4600" b="1" u="sng" dirty="0">
                <a:solidFill>
                  <a:srgbClr val="89FFFF"/>
                </a:solidFill>
              </a:rPr>
              <a:t>l</a:t>
            </a:r>
            <a:r>
              <a:rPr lang="en-US" altLang="ja-JP" sz="4600" b="1" u="sng" dirty="0">
                <a:solidFill>
                  <a:srgbClr val="F79E2C"/>
                </a:solidFill>
              </a:rPr>
              <a:t>y</a:t>
            </a:r>
            <a:r>
              <a:rPr lang="en-US" altLang="ja-JP" sz="4600" b="1" u="sng" dirty="0"/>
              <a:t>g</a:t>
            </a:r>
            <a:r>
              <a:rPr lang="en-US" altLang="ja-JP" sz="4600" b="1" u="sng" dirty="0">
                <a:solidFill>
                  <a:srgbClr val="008000"/>
                </a:solidFill>
              </a:rPr>
              <a:t>l</a:t>
            </a:r>
            <a:r>
              <a:rPr lang="en-US" altLang="ja-JP" sz="4600" b="1" u="sng" dirty="0">
                <a:solidFill>
                  <a:srgbClr val="CD42D9"/>
                </a:solidFill>
              </a:rPr>
              <a:t>o</a:t>
            </a:r>
            <a:r>
              <a:rPr lang="en-US" altLang="ja-JP" sz="4600" b="1" u="sng" dirty="0">
                <a:solidFill>
                  <a:srgbClr val="8F5332"/>
                </a:solidFill>
              </a:rPr>
              <a:t>t</a:t>
            </a:r>
            <a:r>
              <a:rPr lang="ja-JP" altLang="en-US" sz="4600" b="1" u="sng" dirty="0">
                <a:solidFill>
                  <a:schemeClr val="bg1">
                    <a:lumMod val="85000"/>
                  </a:schemeClr>
                </a:solidFill>
              </a:rPr>
              <a:t>”</a:t>
            </a:r>
            <a:endParaRPr lang="en-US" altLang="ja-JP" sz="4600" b="1" u="sng" dirty="0">
              <a:solidFill>
                <a:schemeClr val="bg1">
                  <a:lumMod val="85000"/>
                </a:schemeClr>
              </a:solidFill>
            </a:endParaRPr>
          </a:p>
          <a:p>
            <a:pPr algn="ctr" eaLnBrk="1" hangingPunct="1"/>
            <a:r>
              <a:rPr lang="en-US" sz="4400" b="1" dirty="0">
                <a:solidFill>
                  <a:schemeClr val="bg1">
                    <a:lumMod val="85000"/>
                  </a:schemeClr>
                </a:solidFill>
              </a:rPr>
              <a:t>Platform-as-a-Service</a:t>
            </a:r>
          </a:p>
        </p:txBody>
      </p:sp>
      <p:pic>
        <p:nvPicPr>
          <p:cNvPr id="29698" name="Picture 4" descr="http://www.heroku.com/images/home/crane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5954" y="281285"/>
            <a:ext cx="1125141" cy="984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699" name="TextBox 2"/>
          <p:cNvSpPr txBox="1">
            <a:spLocks noChangeArrowheads="1"/>
          </p:cNvSpPr>
          <p:nvPr/>
        </p:nvSpPr>
        <p:spPr bwMode="auto">
          <a:xfrm>
            <a:off x="1035844" y="3214688"/>
            <a:ext cx="7403828" cy="1754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5" tIns="45718" rIns="91435" bIns="45718">
            <a:spAutoFit/>
          </a:bodyPr>
          <a:lstStyle>
            <a:lvl1pPr eaLnBrk="0" hangingPunct="0">
              <a:defRPr sz="4200">
                <a:solidFill>
                  <a:srgbClr val="FFFFFF"/>
                </a:solidFill>
                <a:latin typeface="Gill Sans" charset="0"/>
                <a:ea typeface="ヒラギノ角ゴ ProN W3" charset="0"/>
                <a:cs typeface="ヒラギノ角ゴ ProN W3" charset="0"/>
                <a:sym typeface="Gill Sans" charset="0"/>
              </a:defRPr>
            </a:lvl1pPr>
            <a:lvl2pPr marL="742950" indent="-285750" eaLnBrk="0" hangingPunct="0">
              <a:defRPr sz="4200">
                <a:solidFill>
                  <a:srgbClr val="FFFFFF"/>
                </a:solidFill>
                <a:latin typeface="Gill Sans" charset="0"/>
                <a:ea typeface="ヒラギノ角ゴ ProN W3" charset="0"/>
                <a:cs typeface="ヒラギノ角ゴ ProN W3" charset="0"/>
                <a:sym typeface="Gill Sans" charset="0"/>
              </a:defRPr>
            </a:lvl2pPr>
            <a:lvl3pPr marL="1143000" indent="-228600" eaLnBrk="0" hangingPunct="0">
              <a:defRPr sz="4200">
                <a:solidFill>
                  <a:srgbClr val="FFFFFF"/>
                </a:solidFill>
                <a:latin typeface="Gill Sans" charset="0"/>
                <a:ea typeface="ヒラギノ角ゴ ProN W3" charset="0"/>
                <a:cs typeface="ヒラギノ角ゴ ProN W3" charset="0"/>
                <a:sym typeface="Gill Sans" charset="0"/>
              </a:defRPr>
            </a:lvl3pPr>
            <a:lvl4pPr marL="1600200" indent="-228600" eaLnBrk="0" hangingPunct="0">
              <a:defRPr sz="4200">
                <a:solidFill>
                  <a:srgbClr val="FFFFFF"/>
                </a:solidFill>
                <a:latin typeface="Gill Sans" charset="0"/>
                <a:ea typeface="ヒラギノ角ゴ ProN W3" charset="0"/>
                <a:cs typeface="ヒラギノ角ゴ ProN W3" charset="0"/>
                <a:sym typeface="Gill Sans" charset="0"/>
              </a:defRPr>
            </a:lvl4pPr>
            <a:lvl5pPr marL="2057400" indent="-228600" eaLnBrk="0" hangingPunct="0">
              <a:defRPr sz="4200">
                <a:solidFill>
                  <a:srgbClr val="FFFFFF"/>
                </a:solidFill>
                <a:latin typeface="Gill Sans" charset="0"/>
                <a:ea typeface="ヒラギノ角ゴ ProN W3" charset="0"/>
                <a:cs typeface="ヒラギノ角ゴ ProN W3" charset="0"/>
                <a:sym typeface="Gill Sans" charset="0"/>
              </a:defRPr>
            </a:lvl5pPr>
            <a:lvl6pPr marL="2514600" indent="-228600" eaLnBrk="0" fontAlgn="base" hangingPunct="0">
              <a:spcBef>
                <a:spcPct val="0"/>
              </a:spcBef>
              <a:spcAft>
                <a:spcPct val="0"/>
              </a:spcAft>
              <a:defRPr sz="4200">
                <a:solidFill>
                  <a:srgbClr val="FFFFFF"/>
                </a:solidFill>
                <a:latin typeface="Gill Sans" charset="0"/>
                <a:ea typeface="ヒラギノ角ゴ ProN W3" charset="0"/>
                <a:cs typeface="ヒラギノ角ゴ ProN W3" charset="0"/>
                <a:sym typeface="Gill Sans" charset="0"/>
              </a:defRPr>
            </a:lvl6pPr>
            <a:lvl7pPr marL="2971800" indent="-228600" eaLnBrk="0" fontAlgn="base" hangingPunct="0">
              <a:spcBef>
                <a:spcPct val="0"/>
              </a:spcBef>
              <a:spcAft>
                <a:spcPct val="0"/>
              </a:spcAft>
              <a:defRPr sz="4200">
                <a:solidFill>
                  <a:srgbClr val="FFFFFF"/>
                </a:solidFill>
                <a:latin typeface="Gill Sans" charset="0"/>
                <a:ea typeface="ヒラギノ角ゴ ProN W3" charset="0"/>
                <a:cs typeface="ヒラギノ角ゴ ProN W3" charset="0"/>
                <a:sym typeface="Gill Sans" charset="0"/>
              </a:defRPr>
            </a:lvl7pPr>
            <a:lvl8pPr marL="3429000" indent="-228600" eaLnBrk="0" fontAlgn="base" hangingPunct="0">
              <a:spcBef>
                <a:spcPct val="0"/>
              </a:spcBef>
              <a:spcAft>
                <a:spcPct val="0"/>
              </a:spcAft>
              <a:defRPr sz="4200">
                <a:solidFill>
                  <a:srgbClr val="FFFFFF"/>
                </a:solidFill>
                <a:latin typeface="Gill Sans" charset="0"/>
                <a:ea typeface="ヒラギノ角ゴ ProN W3" charset="0"/>
                <a:cs typeface="ヒラギノ角ゴ ProN W3" charset="0"/>
                <a:sym typeface="Gill Sans" charset="0"/>
              </a:defRPr>
            </a:lvl8pPr>
            <a:lvl9pPr marL="3886200" indent="-228600" eaLnBrk="0" fontAlgn="base" hangingPunct="0">
              <a:spcBef>
                <a:spcPct val="0"/>
              </a:spcBef>
              <a:spcAft>
                <a:spcPct val="0"/>
              </a:spcAft>
              <a:defRPr sz="4200">
                <a:solidFill>
                  <a:srgbClr val="FFFFFF"/>
                </a:solidFill>
                <a:latin typeface="Gill Sans" charset="0"/>
                <a:ea typeface="ヒラギノ角ゴ ProN W3" charset="0"/>
                <a:cs typeface="ヒラギノ角ゴ ProN W3" charset="0"/>
                <a:sym typeface="Gill Sans" charset="0"/>
              </a:defRPr>
            </a:lvl9pPr>
          </a:lstStyle>
          <a:p>
            <a:pPr eaLnBrk="1" hangingPunct="1"/>
            <a:r>
              <a:rPr lang="en-US" sz="1800" b="1" dirty="0" err="1"/>
              <a:t>pol·y·glot</a:t>
            </a:r>
            <a:r>
              <a:rPr lang="en-US" sz="1800" b="1" dirty="0"/>
              <a:t> </a:t>
            </a:r>
            <a:r>
              <a:rPr lang="en-US" sz="1800" dirty="0"/>
              <a:t>[</a:t>
            </a:r>
            <a:r>
              <a:rPr lang="en-US" sz="1800" b="1" dirty="0"/>
              <a:t>pol</a:t>
            </a:r>
            <a:r>
              <a:rPr lang="en-US" sz="1800" dirty="0"/>
              <a:t>-</a:t>
            </a:r>
            <a:r>
              <a:rPr lang="en-US" sz="1800" dirty="0" err="1"/>
              <a:t>ee</a:t>
            </a:r>
            <a:r>
              <a:rPr lang="en-US" sz="1800" dirty="0"/>
              <a:t>-</a:t>
            </a:r>
            <a:r>
              <a:rPr lang="en-US" sz="1800" dirty="0" err="1"/>
              <a:t>glot</a:t>
            </a:r>
            <a:r>
              <a:rPr lang="en-US" sz="1800" dirty="0"/>
              <a:t>]</a:t>
            </a:r>
          </a:p>
          <a:p>
            <a:pPr eaLnBrk="1" hangingPunct="1"/>
            <a:endParaRPr lang="en-US" sz="1800" dirty="0"/>
          </a:p>
          <a:p>
            <a:pPr eaLnBrk="1" hangingPunct="1"/>
            <a:r>
              <a:rPr lang="en-US" sz="1800" b="1" i="1" dirty="0"/>
              <a:t>adjective</a:t>
            </a:r>
          </a:p>
          <a:p>
            <a:pPr eaLnBrk="1" hangingPunct="1"/>
            <a:r>
              <a:rPr lang="en-US" sz="1800" b="1" dirty="0"/>
              <a:t>1. </a:t>
            </a:r>
            <a:r>
              <a:rPr lang="en-US" sz="1800" dirty="0"/>
              <a:t>able to speak or write several languages; multilingual.</a:t>
            </a:r>
          </a:p>
          <a:p>
            <a:pPr eaLnBrk="1" hangingPunct="1"/>
            <a:r>
              <a:rPr lang="en-US" sz="1800" b="1" dirty="0"/>
              <a:t>2. </a:t>
            </a:r>
            <a:r>
              <a:rPr lang="en-US" sz="1800" dirty="0"/>
              <a:t>containing, composed of, or written in several </a:t>
            </a:r>
            <a:r>
              <a:rPr lang="en-US" sz="1800" dirty="0" smtClean="0"/>
              <a:t>languages</a:t>
            </a:r>
            <a:endParaRPr lang="en-US" sz="1800" dirty="0"/>
          </a:p>
          <a:p>
            <a:pPr eaLnBrk="1" hangingPunct="1"/>
            <a:endParaRPr lang="en-US" sz="1800" dirty="0"/>
          </a:p>
        </p:txBody>
      </p:sp>
    </p:spTree>
    <p:extLst>
      <p:ext uri="{BB962C8B-B14F-4D97-AF65-F5344CB8AC3E}">
        <p14:creationId xmlns:p14="http://schemas.microsoft.com/office/powerpoint/2010/main" val="343027131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nodejs-dark.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68601" y="2889280"/>
            <a:ext cx="4011181" cy="2156956"/>
          </a:xfrm>
          <a:prstGeom prst="rect">
            <a:avLst/>
          </a:prstGeom>
        </p:spPr>
      </p:pic>
      <p:grpSp>
        <p:nvGrpSpPr>
          <p:cNvPr id="31745" name="Group 7"/>
          <p:cNvGrpSpPr>
            <a:grpSpLocks/>
          </p:cNvGrpSpPr>
          <p:nvPr/>
        </p:nvGrpSpPr>
        <p:grpSpPr bwMode="auto">
          <a:xfrm>
            <a:off x="300046" y="915063"/>
            <a:ext cx="1648477" cy="2857156"/>
            <a:chOff x="0" y="0"/>
            <a:chExt cx="3712" cy="8371"/>
          </a:xfrm>
        </p:grpSpPr>
        <p:sp>
          <p:nvSpPr>
            <p:cNvPr id="31754" name="Rectangle 5"/>
            <p:cNvSpPr>
              <a:spLocks/>
            </p:cNvSpPr>
            <p:nvPr/>
          </p:nvSpPr>
          <p:spPr bwMode="auto">
            <a:xfrm>
              <a:off x="983" y="4043"/>
              <a:ext cx="1750" cy="4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76011" bIns="0">
              <a:spAutoFit/>
            </a:bodyPr>
            <a:lstStyle/>
            <a:p>
              <a:pPr marL="73667" algn="ctr"/>
              <a:endParaRPr lang="en-US" sz="9600">
                <a:latin typeface="Calibri" charset="0"/>
              </a:endParaRPr>
            </a:p>
          </p:txBody>
        </p:sp>
        <p:pic>
          <p:nvPicPr>
            <p:cNvPr id="31755"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3712" cy="37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grpSp>
      <p:pic>
        <p:nvPicPr>
          <p:cNvPr id="31748" name="Picture 3"/>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715622" y="767282"/>
            <a:ext cx="1355918" cy="15975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pic>
      <p:pic>
        <p:nvPicPr>
          <p:cNvPr id="31750" name="Picture 1" descr="scala-logo.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49244" y="2707078"/>
            <a:ext cx="2991658" cy="888225"/>
          </a:xfrm>
          <a:prstGeom prst="rect">
            <a:avLst/>
          </a:prstGeom>
          <a:solidFill>
            <a:schemeClr val="accent1"/>
          </a:solidFill>
          <a:ln>
            <a:noFill/>
          </a:ln>
          <a:extLst/>
        </p:spPr>
      </p:pic>
      <p:pic>
        <p:nvPicPr>
          <p:cNvPr id="31751" name="Picture 2" descr="Java_logo.svg.png"/>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7251061" y="1132583"/>
            <a:ext cx="1616273" cy="22234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52" name="Picture 3" descr="Clojure-icon.png"/>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5021567" y="677287"/>
            <a:ext cx="1783722" cy="1710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53" name="Picture 4" descr="http://www.heroku.com/images/home/crane2.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625954" y="281285"/>
            <a:ext cx="1125141" cy="984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r>
              <a:rPr lang="en-US" dirty="0" smtClean="0"/>
              <a:t>First class languages on </a:t>
            </a:r>
            <a:r>
              <a:rPr lang="en-US" dirty="0" err="1" smtClean="0"/>
              <a:t>Heroku</a:t>
            </a:r>
            <a:endParaRPr lang="en-US" dirty="0"/>
          </a:p>
        </p:txBody>
      </p:sp>
    </p:spTree>
    <p:extLst>
      <p:ext uri="{BB962C8B-B14F-4D97-AF65-F5344CB8AC3E}">
        <p14:creationId xmlns:p14="http://schemas.microsoft.com/office/powerpoint/2010/main" val="157063490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Heroku</a:t>
            </a:r>
            <a:r>
              <a:rPr lang="en-US" dirty="0" smtClean="0"/>
              <a:t> </a:t>
            </a:r>
            <a:r>
              <a:rPr lang="en-US" dirty="0" err="1" smtClean="0"/>
              <a:t>BuildPacks</a:t>
            </a:r>
            <a:r>
              <a:rPr lang="en-US" dirty="0" smtClean="0"/>
              <a:t> </a:t>
            </a:r>
            <a:endParaRPr lang="en-US" dirty="0"/>
          </a:p>
        </p:txBody>
      </p:sp>
      <p:pic>
        <p:nvPicPr>
          <p:cNvPr id="4" name="Picture 3" descr="heroku-build-packs-supported-in-orde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2965" y="2335449"/>
            <a:ext cx="4465896" cy="2696551"/>
          </a:xfrm>
          <a:prstGeom prst="rect">
            <a:avLst/>
          </a:prstGeom>
        </p:spPr>
      </p:pic>
      <p:pic>
        <p:nvPicPr>
          <p:cNvPr id="5" name="Picture 4" descr="heroku-build-packs-script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0472" y="684315"/>
            <a:ext cx="7236409" cy="1497188"/>
          </a:xfrm>
          <a:prstGeom prst="rect">
            <a:avLst/>
          </a:prstGeom>
        </p:spPr>
      </p:pic>
    </p:spTree>
    <p:extLst>
      <p:ext uri="{BB962C8B-B14F-4D97-AF65-F5344CB8AC3E}">
        <p14:creationId xmlns:p14="http://schemas.microsoft.com/office/powerpoint/2010/main" val="22120350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1"/>
          <p:cNvSpPr>
            <a:spLocks/>
          </p:cNvSpPr>
          <p:nvPr/>
        </p:nvSpPr>
        <p:spPr bwMode="auto">
          <a:xfrm>
            <a:off x="303610" y="4828728"/>
            <a:ext cx="1741289" cy="160735"/>
          </a:xfrm>
          <a:prstGeom prst="rect">
            <a:avLst/>
          </a:prstGeom>
          <a:noFill/>
          <a:ln w="12700" cap="flat">
            <a:noFill/>
            <a:miter lim="800000"/>
            <a:headEnd type="none" w="med" len="med"/>
            <a:tailEnd type="none" w="med" len="med"/>
          </a:ln>
        </p:spPr>
        <p:txBody>
          <a:bodyPr lIns="0" tIns="0" rIns="0" bIns="0"/>
          <a:lstStyle/>
          <a:p>
            <a:pPr>
              <a:spcBef>
                <a:spcPts val="1969"/>
              </a:spcBef>
              <a:defRPr/>
            </a:pPr>
            <a:r>
              <a:rPr lang="en-US" sz="1300">
                <a:effectLst>
                  <a:outerShdw blurRad="38100" dist="38100" dir="2700000" algn="tl">
                    <a:srgbClr val="000000"/>
                  </a:outerShdw>
                </a:effectLst>
                <a:latin typeface="Corbel" charset="0"/>
                <a:cs typeface="Corbel" charset="0"/>
                <a:sym typeface="Corbel" charset="0"/>
              </a:rPr>
              <a:t>Proprietary &amp; Confidential</a:t>
            </a:r>
          </a:p>
        </p:txBody>
      </p:sp>
      <p:sp>
        <p:nvSpPr>
          <p:cNvPr id="6146" name="Rectangle 2"/>
          <p:cNvSpPr>
            <a:spLocks noGrp="1" noChangeArrowheads="1"/>
          </p:cNvSpPr>
          <p:nvPr>
            <p:ph type="title"/>
          </p:nvPr>
        </p:nvSpPr>
        <p:spPr/>
        <p:txBody>
          <a:bodyPr/>
          <a:lstStyle/>
          <a:p>
            <a:pPr eaLnBrk="1" hangingPunct="1"/>
            <a:r>
              <a:rPr lang="en-US" dirty="0">
                <a:latin typeface="Corbel" charset="0"/>
                <a:ea typeface="ヒラギノ角ゴ ProN W3" charset="0"/>
                <a:cs typeface="ヒラギノ角ゴ ProN W3" charset="0"/>
              </a:rPr>
              <a:t>Safe Harbor</a:t>
            </a:r>
          </a:p>
        </p:txBody>
      </p:sp>
      <p:sp>
        <p:nvSpPr>
          <p:cNvPr id="6147" name="Rectangle 3"/>
          <p:cNvSpPr>
            <a:spLocks/>
          </p:cNvSpPr>
          <p:nvPr/>
        </p:nvSpPr>
        <p:spPr bwMode="auto">
          <a:xfrm>
            <a:off x="510109" y="778558"/>
            <a:ext cx="8216428" cy="3808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40627" bIns="0"/>
          <a:lstStyle/>
          <a:p>
            <a:pPr>
              <a:tabLst>
                <a:tab pos="354942" algn="l"/>
                <a:tab pos="711001" algn="l"/>
                <a:tab pos="1065944" algn="l"/>
                <a:tab pos="1422002" algn="l"/>
                <a:tab pos="1776945" algn="l"/>
                <a:tab pos="2133004" algn="l"/>
                <a:tab pos="2489062" algn="l"/>
                <a:tab pos="2844004" algn="l"/>
                <a:tab pos="3200063" algn="l"/>
                <a:tab pos="3555006" algn="l"/>
                <a:tab pos="3911064" algn="l"/>
                <a:tab pos="4266007" algn="l"/>
              </a:tabLst>
            </a:pPr>
            <a:r>
              <a:rPr lang="en-US" sz="1050" dirty="0">
                <a:solidFill>
                  <a:schemeClr val="bg1">
                    <a:lumMod val="85000"/>
                  </a:schemeClr>
                </a:solidFill>
                <a:latin typeface="Arial" charset="0"/>
                <a:cs typeface="Arial" charset="0"/>
              </a:rPr>
              <a:t>Safe harbor statement under the Private Securities Litigation Reform Act of 1995:</a:t>
            </a:r>
          </a:p>
          <a:p>
            <a:pPr>
              <a:tabLst>
                <a:tab pos="354942" algn="l"/>
                <a:tab pos="711001" algn="l"/>
                <a:tab pos="1065944" algn="l"/>
                <a:tab pos="1422002" algn="l"/>
                <a:tab pos="1776945" algn="l"/>
                <a:tab pos="2133004" algn="l"/>
                <a:tab pos="2489062" algn="l"/>
                <a:tab pos="2844004" algn="l"/>
                <a:tab pos="3200063" algn="l"/>
                <a:tab pos="3555006" algn="l"/>
                <a:tab pos="3911064" algn="l"/>
                <a:tab pos="4266007" algn="l"/>
              </a:tabLst>
            </a:pPr>
            <a:r>
              <a:rPr lang="en-US" sz="1050" dirty="0">
                <a:solidFill>
                  <a:schemeClr val="bg1">
                    <a:lumMod val="85000"/>
                  </a:schemeClr>
                </a:solidFill>
                <a:latin typeface="Arial" charset="0"/>
                <a:cs typeface="Arial" charset="0"/>
              </a:rPr>
              <a:t> </a:t>
            </a:r>
          </a:p>
          <a:p>
            <a:pPr>
              <a:tabLst>
                <a:tab pos="354942" algn="l"/>
                <a:tab pos="711001" algn="l"/>
                <a:tab pos="1065944" algn="l"/>
                <a:tab pos="1422002" algn="l"/>
                <a:tab pos="1776945" algn="l"/>
                <a:tab pos="2133004" algn="l"/>
                <a:tab pos="2489062" algn="l"/>
                <a:tab pos="2844004" algn="l"/>
                <a:tab pos="3200063" algn="l"/>
                <a:tab pos="3555006" algn="l"/>
                <a:tab pos="3911064" algn="l"/>
                <a:tab pos="4266007" algn="l"/>
              </a:tabLst>
            </a:pPr>
            <a:r>
              <a:rPr lang="en-US" sz="1050" dirty="0">
                <a:solidFill>
                  <a:schemeClr val="bg1">
                    <a:lumMod val="85000"/>
                  </a:schemeClr>
                </a:solidFill>
                <a:latin typeface="Arial" charset="0"/>
                <a:cs typeface="Arial" charset="0"/>
              </a:rPr>
              <a:t>This presentation may contain forward-looking statements that involve risks, uncertainties, and assumptions. If any such uncertainties materialize or if any of the assumptions proves incorrect, the results of </a:t>
            </a:r>
            <a:r>
              <a:rPr lang="en-US" sz="1050" dirty="0" err="1">
                <a:solidFill>
                  <a:schemeClr val="bg1">
                    <a:lumMod val="85000"/>
                  </a:schemeClr>
                </a:solidFill>
                <a:latin typeface="Arial" charset="0"/>
                <a:cs typeface="Arial" charset="0"/>
              </a:rPr>
              <a:t>salesforce.com</a:t>
            </a:r>
            <a:r>
              <a:rPr lang="en-US" sz="1050" dirty="0">
                <a:solidFill>
                  <a:schemeClr val="bg1">
                    <a:lumMod val="85000"/>
                  </a:schemeClr>
                </a:solidFill>
                <a:latin typeface="Arial" charset="0"/>
                <a:cs typeface="Arial" charset="0"/>
              </a:rPr>
              <a:t>, </a:t>
            </a:r>
            <a:r>
              <a:rPr lang="en-US" sz="1050" dirty="0" err="1">
                <a:solidFill>
                  <a:schemeClr val="bg1">
                    <a:lumMod val="85000"/>
                  </a:schemeClr>
                </a:solidFill>
                <a:latin typeface="Arial" charset="0"/>
                <a:cs typeface="Arial" charset="0"/>
              </a:rPr>
              <a:t>inc.</a:t>
            </a:r>
            <a:r>
              <a:rPr lang="en-US" sz="1050" dirty="0">
                <a:solidFill>
                  <a:schemeClr val="bg1">
                    <a:lumMod val="85000"/>
                  </a:schemeClr>
                </a:solidFill>
                <a:latin typeface="Arial" charset="0"/>
                <a:cs typeface="Arial" charset="0"/>
              </a:rPr>
              <a:t> could differ materially from the results expressed or implied by the forward-looking statements we make. All statements other than statements of historical fact could be deemed forward-looking, including any projections of product or service availability, subscriber growth, earnings, revenues, or other financial items and any statements regarding strategies or plans of management for future operations, statements of belief, any statements concerning new, planned, or upgraded services or technology developments and customer contracts or use of our services.</a:t>
            </a:r>
          </a:p>
          <a:p>
            <a:pPr>
              <a:tabLst>
                <a:tab pos="354942" algn="l"/>
                <a:tab pos="711001" algn="l"/>
                <a:tab pos="1065944" algn="l"/>
                <a:tab pos="1422002" algn="l"/>
                <a:tab pos="1776945" algn="l"/>
                <a:tab pos="2133004" algn="l"/>
                <a:tab pos="2489062" algn="l"/>
                <a:tab pos="2844004" algn="l"/>
                <a:tab pos="3200063" algn="l"/>
                <a:tab pos="3555006" algn="l"/>
                <a:tab pos="3911064" algn="l"/>
                <a:tab pos="4266007" algn="l"/>
              </a:tabLst>
            </a:pPr>
            <a:r>
              <a:rPr lang="en-US" sz="1050" dirty="0">
                <a:solidFill>
                  <a:schemeClr val="bg1">
                    <a:lumMod val="85000"/>
                  </a:schemeClr>
                </a:solidFill>
                <a:latin typeface="Arial" charset="0"/>
                <a:cs typeface="Arial" charset="0"/>
              </a:rPr>
              <a:t> </a:t>
            </a:r>
          </a:p>
          <a:p>
            <a:pPr>
              <a:tabLst>
                <a:tab pos="354942" algn="l"/>
                <a:tab pos="711001" algn="l"/>
                <a:tab pos="1065944" algn="l"/>
                <a:tab pos="1422002" algn="l"/>
                <a:tab pos="1776945" algn="l"/>
                <a:tab pos="2133004" algn="l"/>
                <a:tab pos="2489062" algn="l"/>
                <a:tab pos="2844004" algn="l"/>
                <a:tab pos="3200063" algn="l"/>
                <a:tab pos="3555006" algn="l"/>
                <a:tab pos="3911064" algn="l"/>
                <a:tab pos="4266007" algn="l"/>
              </a:tabLst>
            </a:pPr>
            <a:r>
              <a:rPr lang="en-US" sz="1050" dirty="0">
                <a:solidFill>
                  <a:schemeClr val="bg1">
                    <a:lumMod val="85000"/>
                  </a:schemeClr>
                </a:solidFill>
                <a:latin typeface="Arial" charset="0"/>
                <a:cs typeface="Arial" charset="0"/>
              </a:rPr>
              <a:t>The risks and uncertainties referred to above include – but are not limited to – risks associated with developing and delivering new functionality for our service, new products and services, our new business model, our past operating losses, possible fluctuations in our operating results and rate of growth, interruptions or delays in our Web hosting, breach of our security measures, the outcome of intellectual property and other litigation, risks associated with possible mergers and acquisitions, the immature market in which we operate, our relatively limited operating history, our ability to expand, retain, and motivate our employees and manage our growth, new releases of our service and successful customer deployment, our limited history reselling non-</a:t>
            </a:r>
            <a:r>
              <a:rPr lang="en-US" sz="1050" dirty="0" err="1">
                <a:solidFill>
                  <a:schemeClr val="bg1">
                    <a:lumMod val="85000"/>
                  </a:schemeClr>
                </a:solidFill>
                <a:latin typeface="Arial" charset="0"/>
                <a:cs typeface="Arial" charset="0"/>
              </a:rPr>
              <a:t>salesforce.com</a:t>
            </a:r>
            <a:r>
              <a:rPr lang="en-US" sz="1050" dirty="0">
                <a:solidFill>
                  <a:schemeClr val="bg1">
                    <a:lumMod val="85000"/>
                  </a:schemeClr>
                </a:solidFill>
                <a:latin typeface="Arial" charset="0"/>
                <a:cs typeface="Arial" charset="0"/>
              </a:rPr>
              <a:t> products, and utilization and selling to larger enterprise customers. Further information on potential factors that could affect the financial results of </a:t>
            </a:r>
            <a:r>
              <a:rPr lang="en-US" sz="1050" dirty="0" err="1">
                <a:solidFill>
                  <a:schemeClr val="bg1">
                    <a:lumMod val="85000"/>
                  </a:schemeClr>
                </a:solidFill>
                <a:latin typeface="Arial" charset="0"/>
                <a:cs typeface="Arial" charset="0"/>
              </a:rPr>
              <a:t>salesforce.com</a:t>
            </a:r>
            <a:r>
              <a:rPr lang="en-US" sz="1050" dirty="0">
                <a:solidFill>
                  <a:schemeClr val="bg1">
                    <a:lumMod val="85000"/>
                  </a:schemeClr>
                </a:solidFill>
                <a:latin typeface="Arial" charset="0"/>
                <a:cs typeface="Arial" charset="0"/>
              </a:rPr>
              <a:t>, </a:t>
            </a:r>
            <a:r>
              <a:rPr lang="en-US" sz="1050" dirty="0" err="1">
                <a:solidFill>
                  <a:schemeClr val="bg1">
                    <a:lumMod val="85000"/>
                  </a:schemeClr>
                </a:solidFill>
                <a:latin typeface="Arial" charset="0"/>
                <a:cs typeface="Arial" charset="0"/>
              </a:rPr>
              <a:t>inc.</a:t>
            </a:r>
            <a:r>
              <a:rPr lang="en-US" sz="1050" dirty="0">
                <a:solidFill>
                  <a:schemeClr val="bg1">
                    <a:lumMod val="85000"/>
                  </a:schemeClr>
                </a:solidFill>
                <a:latin typeface="Arial" charset="0"/>
                <a:cs typeface="Arial" charset="0"/>
              </a:rPr>
              <a:t> is included in our annual report on Form 10-Q for the most recent fiscal quarter ended April 30, 2011. This documents and others containing important disclosures are available on the SEC Filings section of the Investor Information section of our Web site.</a:t>
            </a:r>
          </a:p>
          <a:p>
            <a:pPr>
              <a:tabLst>
                <a:tab pos="354942" algn="l"/>
                <a:tab pos="711001" algn="l"/>
                <a:tab pos="1065944" algn="l"/>
                <a:tab pos="1422002" algn="l"/>
                <a:tab pos="1776945" algn="l"/>
                <a:tab pos="2133004" algn="l"/>
                <a:tab pos="2489062" algn="l"/>
                <a:tab pos="2844004" algn="l"/>
                <a:tab pos="3200063" algn="l"/>
                <a:tab pos="3555006" algn="l"/>
                <a:tab pos="3911064" algn="l"/>
                <a:tab pos="4266007" algn="l"/>
              </a:tabLst>
            </a:pPr>
            <a:r>
              <a:rPr lang="en-US" sz="1050" dirty="0">
                <a:solidFill>
                  <a:schemeClr val="bg1">
                    <a:lumMod val="85000"/>
                  </a:schemeClr>
                </a:solidFill>
                <a:latin typeface="Arial" charset="0"/>
                <a:cs typeface="Arial" charset="0"/>
              </a:rPr>
              <a:t> </a:t>
            </a:r>
          </a:p>
          <a:p>
            <a:pPr>
              <a:tabLst>
                <a:tab pos="354942" algn="l"/>
                <a:tab pos="711001" algn="l"/>
                <a:tab pos="1065944" algn="l"/>
                <a:tab pos="1422002" algn="l"/>
                <a:tab pos="1776945" algn="l"/>
                <a:tab pos="2133004" algn="l"/>
                <a:tab pos="2489062" algn="l"/>
                <a:tab pos="2844004" algn="l"/>
                <a:tab pos="3200063" algn="l"/>
                <a:tab pos="3555006" algn="l"/>
                <a:tab pos="3911064" algn="l"/>
                <a:tab pos="4266007" algn="l"/>
              </a:tabLst>
            </a:pPr>
            <a:r>
              <a:rPr lang="en-US" sz="1050" dirty="0">
                <a:solidFill>
                  <a:schemeClr val="bg1">
                    <a:lumMod val="85000"/>
                  </a:schemeClr>
                </a:solidFill>
                <a:latin typeface="Arial" charset="0"/>
                <a:cs typeface="Arial" charset="0"/>
              </a:rPr>
              <a:t>Any unreleased services or features referenced in this or other presentations, press releases or public statements are not currently available and may not be delivered on time or at all. Customers who purchase our services should make the purchase decisions based upon features that are currently available. </a:t>
            </a:r>
            <a:r>
              <a:rPr lang="en-US" sz="1050" dirty="0" err="1">
                <a:solidFill>
                  <a:schemeClr val="bg1">
                    <a:lumMod val="85000"/>
                  </a:schemeClr>
                </a:solidFill>
                <a:latin typeface="Arial" charset="0"/>
                <a:cs typeface="Arial" charset="0"/>
              </a:rPr>
              <a:t>Salesforce.com</a:t>
            </a:r>
            <a:r>
              <a:rPr lang="en-US" sz="1050" dirty="0">
                <a:solidFill>
                  <a:schemeClr val="bg1">
                    <a:lumMod val="85000"/>
                  </a:schemeClr>
                </a:solidFill>
                <a:latin typeface="Arial" charset="0"/>
                <a:cs typeface="Arial" charset="0"/>
              </a:rPr>
              <a:t>, </a:t>
            </a:r>
            <a:r>
              <a:rPr lang="en-US" sz="1050" dirty="0" err="1">
                <a:solidFill>
                  <a:schemeClr val="bg1">
                    <a:lumMod val="85000"/>
                  </a:schemeClr>
                </a:solidFill>
                <a:latin typeface="Arial" charset="0"/>
                <a:cs typeface="Arial" charset="0"/>
              </a:rPr>
              <a:t>inc.</a:t>
            </a:r>
            <a:r>
              <a:rPr lang="en-US" sz="1050" dirty="0">
                <a:solidFill>
                  <a:schemeClr val="bg1">
                    <a:lumMod val="85000"/>
                  </a:schemeClr>
                </a:solidFill>
                <a:latin typeface="Arial" charset="0"/>
                <a:cs typeface="Arial" charset="0"/>
              </a:rPr>
              <a:t> assumes no obligation and does not intend to update these forward-looking statements.</a:t>
            </a:r>
          </a:p>
        </p:txBody>
      </p:sp>
    </p:spTree>
    <p:extLst>
      <p:ext uri="{BB962C8B-B14F-4D97-AF65-F5344CB8AC3E}">
        <p14:creationId xmlns:p14="http://schemas.microsoft.com/office/powerpoint/2010/main" val="427872806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orbel" charset="0"/>
                <a:ea typeface="ヒラギノ角ゴ ProN W3" charset="0"/>
                <a:cs typeface="ヒラギノ角ゴ ProN W3" charset="0"/>
              </a:rPr>
              <a:t>Additional </a:t>
            </a:r>
            <a:r>
              <a:rPr lang="en-US" dirty="0" smtClean="0">
                <a:latin typeface="Corbel" charset="0"/>
                <a:ea typeface="ヒラギノ角ゴ ProN W3" charset="0"/>
                <a:cs typeface="ヒラギノ角ゴ ProN W3" charset="0"/>
              </a:rPr>
              <a:t>languages through </a:t>
            </a:r>
            <a:r>
              <a:rPr lang="en-US" dirty="0">
                <a:latin typeface="Corbel" charset="0"/>
                <a:ea typeface="ヒラギノ角ゴ ProN W3" charset="0"/>
                <a:cs typeface="ヒラギノ角ゴ ProN W3" charset="0"/>
              </a:rPr>
              <a:t>“Build </a:t>
            </a:r>
            <a:r>
              <a:rPr lang="en-US" dirty="0" smtClean="0">
                <a:latin typeface="Corbel" charset="0"/>
                <a:ea typeface="ヒラギノ角ゴ ProN W3" charset="0"/>
                <a:cs typeface="ヒラギノ角ゴ ProN W3" charset="0"/>
              </a:rPr>
              <a:t>packs”</a:t>
            </a:r>
            <a:endParaRPr lang="en-US" dirty="0"/>
          </a:p>
        </p:txBody>
      </p:sp>
      <p:sp>
        <p:nvSpPr>
          <p:cNvPr id="3" name="Content Placeholder 2"/>
          <p:cNvSpPr>
            <a:spLocks noGrp="1"/>
          </p:cNvSpPr>
          <p:nvPr>
            <p:ph idx="4294967295"/>
          </p:nvPr>
        </p:nvSpPr>
        <p:spPr>
          <a:xfrm>
            <a:off x="371332" y="824121"/>
            <a:ext cx="8393112" cy="3597056"/>
          </a:xfrm>
        </p:spPr>
        <p:txBody>
          <a:bodyPr/>
          <a:lstStyle/>
          <a:p>
            <a:pPr marL="0" indent="0">
              <a:buNone/>
              <a:defRPr/>
            </a:pPr>
            <a:r>
              <a:rPr lang="en-US" dirty="0" smtClean="0"/>
              <a:t>Use a 3</a:t>
            </a:r>
            <a:r>
              <a:rPr lang="en-US" baseline="30000" dirty="0" smtClean="0"/>
              <a:t>rd</a:t>
            </a:r>
            <a:r>
              <a:rPr lang="en-US" dirty="0" smtClean="0"/>
              <a:t> party build pack</a:t>
            </a:r>
          </a:p>
          <a:p>
            <a:pPr marL="0" indent="0">
              <a:buNone/>
              <a:defRPr/>
            </a:pPr>
            <a:endParaRPr lang="en-US" dirty="0" smtClean="0"/>
          </a:p>
          <a:p>
            <a:pPr marL="0" indent="0">
              <a:buNone/>
              <a:defRPr/>
            </a:pPr>
            <a:r>
              <a:rPr lang="en-US" dirty="0" smtClean="0"/>
              <a:t>Define </a:t>
            </a:r>
            <a:r>
              <a:rPr lang="en-US" dirty="0" smtClean="0"/>
              <a:t>your own build, deploy &amp; run cycle</a:t>
            </a:r>
          </a:p>
          <a:p>
            <a:pPr marL="0" indent="0">
              <a:buNone/>
              <a:defRPr/>
            </a:pPr>
            <a:endParaRPr lang="en-US" dirty="0" smtClean="0"/>
          </a:p>
          <a:p>
            <a:pPr marL="0" indent="0">
              <a:buNone/>
              <a:defRPr/>
            </a:pPr>
            <a:r>
              <a:rPr lang="en-US" dirty="0" smtClean="0"/>
              <a:t>Create your </a:t>
            </a:r>
            <a:r>
              <a:rPr lang="en-US" dirty="0" err="1" smtClean="0"/>
              <a:t>Heroku</a:t>
            </a:r>
            <a:r>
              <a:rPr lang="en-US" dirty="0" smtClean="0"/>
              <a:t> application with a build pack</a:t>
            </a:r>
          </a:p>
          <a:p>
            <a:pPr marL="400050" lvl="1" indent="0">
              <a:buNone/>
              <a:defRPr/>
            </a:pPr>
            <a:r>
              <a:rPr lang="en-US" dirty="0" err="1" smtClean="0">
                <a:latin typeface="Courier New"/>
                <a:cs typeface="Courier New"/>
              </a:rPr>
              <a:t>heroku</a:t>
            </a:r>
            <a:r>
              <a:rPr lang="en-US" dirty="0" smtClean="0">
                <a:latin typeface="Courier New"/>
                <a:cs typeface="Courier New"/>
              </a:rPr>
              <a:t> </a:t>
            </a:r>
            <a:r>
              <a:rPr lang="en-US" dirty="0">
                <a:latin typeface="Courier New"/>
                <a:cs typeface="Courier New"/>
              </a:rPr>
              <a:t>create </a:t>
            </a:r>
            <a:r>
              <a:rPr lang="en-US" dirty="0" err="1">
                <a:latin typeface="Courier New"/>
                <a:cs typeface="Courier New"/>
              </a:rPr>
              <a:t>myapp</a:t>
            </a:r>
            <a:r>
              <a:rPr lang="en-US" dirty="0">
                <a:latin typeface="Courier New"/>
                <a:cs typeface="Courier New"/>
              </a:rPr>
              <a:t> </a:t>
            </a:r>
            <a:r>
              <a:rPr lang="en-US" dirty="0" smtClean="0">
                <a:latin typeface="Courier New"/>
                <a:cs typeface="Courier New"/>
              </a:rPr>
              <a:t>–</a:t>
            </a:r>
            <a:r>
              <a:rPr lang="en-US" dirty="0" err="1" smtClean="0">
                <a:latin typeface="Courier New"/>
                <a:cs typeface="Courier New"/>
              </a:rPr>
              <a:t>buildpack</a:t>
            </a:r>
            <a:r>
              <a:rPr lang="en-US" dirty="0" smtClean="0">
                <a:latin typeface="Courier New"/>
                <a:cs typeface="Courier New"/>
              </a:rPr>
              <a:t> </a:t>
            </a:r>
            <a:endParaRPr lang="en-US" dirty="0">
              <a:latin typeface="Courier New"/>
              <a:cs typeface="Courier New"/>
            </a:endParaRPr>
          </a:p>
          <a:p>
            <a:pPr marL="400050" lvl="1" indent="0">
              <a:buNone/>
              <a:defRPr/>
            </a:pPr>
            <a:r>
              <a:rPr lang="en-US" dirty="0" smtClean="0">
                <a:latin typeface="Courier New"/>
                <a:cs typeface="Courier New"/>
              </a:rPr>
              <a:t>               https</a:t>
            </a:r>
            <a:r>
              <a:rPr lang="en-US" dirty="0">
                <a:latin typeface="Courier New"/>
                <a:cs typeface="Courier New"/>
              </a:rPr>
              <a:t>://</a:t>
            </a:r>
            <a:r>
              <a:rPr lang="en-US" dirty="0" err="1">
                <a:latin typeface="Courier New"/>
                <a:cs typeface="Courier New"/>
              </a:rPr>
              <a:t>github.com</a:t>
            </a:r>
            <a:r>
              <a:rPr lang="en-US" dirty="0">
                <a:latin typeface="Courier New"/>
                <a:cs typeface="Courier New"/>
              </a:rPr>
              <a:t>/a/</a:t>
            </a:r>
            <a:r>
              <a:rPr lang="en-US" dirty="0" err="1">
                <a:latin typeface="Courier New"/>
                <a:cs typeface="Courier New"/>
              </a:rPr>
              <a:t>buildpack.git</a:t>
            </a:r>
            <a:endParaRPr lang="en-US" dirty="0">
              <a:latin typeface="Courier New"/>
              <a:cs typeface="Courier New"/>
            </a:endParaRPr>
          </a:p>
        </p:txBody>
      </p:sp>
    </p:spTree>
    <p:extLst>
      <p:ext uri="{BB962C8B-B14F-4D97-AF65-F5344CB8AC3E}">
        <p14:creationId xmlns:p14="http://schemas.microsoft.com/office/powerpoint/2010/main" val="84820723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Title 1"/>
          <p:cNvSpPr>
            <a:spLocks noGrp="1"/>
          </p:cNvSpPr>
          <p:nvPr>
            <p:ph type="title"/>
          </p:nvPr>
        </p:nvSpPr>
        <p:spPr/>
        <p:txBody>
          <a:bodyPr/>
          <a:lstStyle/>
          <a:p>
            <a:r>
              <a:rPr lang="en-US" dirty="0">
                <a:latin typeface="Corbel" charset="0"/>
                <a:ea typeface="ヒラギノ角ゴ ProN W3" charset="0"/>
                <a:cs typeface="ヒラギノ角ゴ ProN W3" charset="0"/>
              </a:rPr>
              <a:t>Many build packs on </a:t>
            </a:r>
            <a:r>
              <a:rPr lang="en-US" dirty="0" err="1">
                <a:latin typeface="Corbel" charset="0"/>
                <a:ea typeface="ヒラギノ角ゴ ProN W3" charset="0"/>
                <a:cs typeface="ヒラギノ角ゴ ProN W3" charset="0"/>
              </a:rPr>
              <a:t>Github</a:t>
            </a:r>
            <a:endParaRPr lang="en-US" dirty="0">
              <a:latin typeface="Corbel" charset="0"/>
              <a:ea typeface="ヒラギノ角ゴ ProN W3" charset="0"/>
              <a:cs typeface="ヒラギノ角ゴ ProN W3" charset="0"/>
            </a:endParaRPr>
          </a:p>
        </p:txBody>
      </p:sp>
      <p:pic>
        <p:nvPicPr>
          <p:cNvPr id="34818" name="Picture 4" descr="heroku-buildpacks-part1.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7860" y="1004590"/>
            <a:ext cx="5063133" cy="33930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19" name="Picture 5" descr="heroku-buildpacks-part2.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929064" y="1624925"/>
            <a:ext cx="5393531" cy="3578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9407351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AutoShape 1"/>
          <p:cNvSpPr>
            <a:spLocks/>
          </p:cNvSpPr>
          <p:nvPr/>
        </p:nvSpPr>
        <p:spPr bwMode="auto">
          <a:xfrm>
            <a:off x="169664" y="1588311"/>
            <a:ext cx="2794992" cy="2705696"/>
          </a:xfrm>
          <a:prstGeom prst="roundRect">
            <a:avLst>
              <a:gd name="adj" fmla="val 9264"/>
            </a:avLst>
          </a:prstGeom>
          <a:gradFill rotWithShape="0">
            <a:gsLst>
              <a:gs pos="0">
                <a:srgbClr val="675EA6">
                  <a:alpha val="70000"/>
                </a:srgbClr>
              </a:gs>
              <a:gs pos="100000">
                <a:srgbClr val="000000">
                  <a:alpha val="25000"/>
                </a:srgbClr>
              </a:gs>
            </a:gsLst>
            <a:lin ang="5400000" scaled="1"/>
          </a:gradFill>
          <a:ln w="6350">
            <a:solidFill>
              <a:schemeClr val="tx1">
                <a:alpha val="59999"/>
              </a:schemeClr>
            </a:solidFill>
            <a:round/>
            <a:headEnd/>
            <a:tailEnd/>
          </a:ln>
          <a:effectLst>
            <a:outerShdw blurRad="63500" dist="76199" dir="2519994" algn="ctr" rotWithShape="0">
              <a:srgbClr val="000000">
                <a:alpha val="64998"/>
              </a:srgbClr>
            </a:outerShdw>
          </a:effectLst>
        </p:spPr>
        <p:txBody>
          <a:bodyPr lIns="0" tIns="0" rIns="0" bIns="0"/>
          <a:lstStyle/>
          <a:p>
            <a:pPr algn="ctr">
              <a:defRPr/>
            </a:pPr>
            <a:endParaRPr lang="en-GB">
              <a:ea typeface="ヒラギノ角ゴ ProN W3" charset="-128"/>
              <a:cs typeface="ヒラギノ角ゴ ProN W3" charset="-128"/>
            </a:endParaRPr>
          </a:p>
        </p:txBody>
      </p:sp>
      <p:sp>
        <p:nvSpPr>
          <p:cNvPr id="52227" name="AutoShape 3"/>
          <p:cNvSpPr>
            <a:spLocks/>
          </p:cNvSpPr>
          <p:nvPr/>
        </p:nvSpPr>
        <p:spPr bwMode="auto">
          <a:xfrm>
            <a:off x="6125766" y="1588311"/>
            <a:ext cx="2794992" cy="2705696"/>
          </a:xfrm>
          <a:prstGeom prst="roundRect">
            <a:avLst>
              <a:gd name="adj" fmla="val 9264"/>
            </a:avLst>
          </a:prstGeom>
          <a:gradFill rotWithShape="0">
            <a:gsLst>
              <a:gs pos="0">
                <a:srgbClr val="675EA6">
                  <a:alpha val="70000"/>
                </a:srgbClr>
              </a:gs>
              <a:gs pos="100000">
                <a:srgbClr val="000000">
                  <a:alpha val="25000"/>
                </a:srgbClr>
              </a:gs>
            </a:gsLst>
            <a:lin ang="5400000" scaled="1"/>
          </a:gradFill>
          <a:ln w="6350">
            <a:solidFill>
              <a:schemeClr val="tx1">
                <a:alpha val="59999"/>
              </a:schemeClr>
            </a:solidFill>
            <a:round/>
            <a:headEnd/>
            <a:tailEnd/>
          </a:ln>
          <a:effectLst>
            <a:outerShdw blurRad="63500" dist="76199" dir="2519994" algn="ctr" rotWithShape="0">
              <a:srgbClr val="000000">
                <a:alpha val="64998"/>
              </a:srgbClr>
            </a:outerShdw>
          </a:effectLst>
        </p:spPr>
        <p:txBody>
          <a:bodyPr lIns="0" tIns="0" rIns="0" bIns="0"/>
          <a:lstStyle/>
          <a:p>
            <a:pPr algn="ctr">
              <a:defRPr/>
            </a:pPr>
            <a:endParaRPr lang="en-GB">
              <a:ea typeface="ヒラギノ角ゴ ProN W3" charset="-128"/>
              <a:cs typeface="ヒラギノ角ゴ ProN W3" charset="-128"/>
            </a:endParaRPr>
          </a:p>
        </p:txBody>
      </p:sp>
      <p:sp>
        <p:nvSpPr>
          <p:cNvPr id="52228" name="AutoShape 4"/>
          <p:cNvSpPr>
            <a:spLocks/>
          </p:cNvSpPr>
          <p:nvPr/>
        </p:nvSpPr>
        <p:spPr bwMode="auto">
          <a:xfrm>
            <a:off x="3161109" y="1588311"/>
            <a:ext cx="2794992" cy="2705696"/>
          </a:xfrm>
          <a:prstGeom prst="roundRect">
            <a:avLst>
              <a:gd name="adj" fmla="val 9264"/>
            </a:avLst>
          </a:prstGeom>
          <a:gradFill rotWithShape="0">
            <a:gsLst>
              <a:gs pos="0">
                <a:srgbClr val="675EA6">
                  <a:alpha val="70000"/>
                </a:srgbClr>
              </a:gs>
              <a:gs pos="100000">
                <a:srgbClr val="000000">
                  <a:alpha val="25000"/>
                </a:srgbClr>
              </a:gs>
            </a:gsLst>
            <a:lin ang="5400000" scaled="1"/>
          </a:gradFill>
          <a:ln w="6350">
            <a:solidFill>
              <a:schemeClr val="tx1">
                <a:alpha val="59999"/>
              </a:schemeClr>
            </a:solidFill>
            <a:round/>
            <a:headEnd/>
            <a:tailEnd/>
          </a:ln>
          <a:effectLst>
            <a:outerShdw blurRad="63500" dist="76199" dir="2519994" algn="ctr" rotWithShape="0">
              <a:srgbClr val="000000">
                <a:alpha val="64998"/>
              </a:srgbClr>
            </a:outerShdw>
          </a:effectLst>
        </p:spPr>
        <p:txBody>
          <a:bodyPr lIns="0" tIns="0" rIns="0" bIns="0"/>
          <a:lstStyle/>
          <a:p>
            <a:pPr algn="ctr">
              <a:defRPr/>
            </a:pPr>
            <a:endParaRPr lang="en-GB">
              <a:ea typeface="ヒラギノ角ゴ ProN W3" charset="-128"/>
              <a:cs typeface="ヒラギノ角ゴ ProN W3" charset="-128"/>
            </a:endParaRPr>
          </a:p>
        </p:txBody>
      </p:sp>
      <p:sp>
        <p:nvSpPr>
          <p:cNvPr id="35844" name="Rectangle 5"/>
          <p:cNvSpPr>
            <a:spLocks/>
          </p:cNvSpPr>
          <p:nvPr/>
        </p:nvSpPr>
        <p:spPr bwMode="auto">
          <a:xfrm>
            <a:off x="3163496" y="1082048"/>
            <a:ext cx="2482453" cy="3482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p>
            <a:pPr algn="ctr"/>
            <a:r>
              <a:rPr lang="en-US" sz="2500" dirty="0">
                <a:solidFill>
                  <a:schemeClr val="bg1">
                    <a:lumMod val="85000"/>
                  </a:schemeClr>
                </a:solidFill>
                <a:latin typeface="Corbel Bold" charset="0"/>
                <a:cs typeface="Corbel Bold" charset="0"/>
                <a:sym typeface="Corbel Bold" charset="0"/>
              </a:rPr>
              <a:t>Open Languages</a:t>
            </a:r>
          </a:p>
        </p:txBody>
      </p:sp>
      <p:pic>
        <p:nvPicPr>
          <p:cNvPr id="35845"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57687" y="2304919"/>
            <a:ext cx="517922" cy="388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35846"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27227" y="2331707"/>
            <a:ext cx="463228" cy="3482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35847" name="Rectangle 8"/>
          <p:cNvSpPr>
            <a:spLocks/>
          </p:cNvSpPr>
          <p:nvPr/>
        </p:nvSpPr>
        <p:spPr bwMode="auto">
          <a:xfrm>
            <a:off x="3570001" y="2759767"/>
            <a:ext cx="378797"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ctr">
            <a:spAutoFit/>
          </a:bodyPr>
          <a:lstStyle/>
          <a:p>
            <a:pPr algn="ctr"/>
            <a:r>
              <a:rPr lang="en-US" sz="1400">
                <a:latin typeface="Corbel" charset="0"/>
                <a:cs typeface="Corbel" charset="0"/>
                <a:sym typeface="Corbel" charset="0"/>
              </a:rPr>
              <a:t>Ruby</a:t>
            </a:r>
          </a:p>
        </p:txBody>
      </p:sp>
      <p:sp>
        <p:nvSpPr>
          <p:cNvPr id="35848" name="Rectangle 9"/>
          <p:cNvSpPr>
            <a:spLocks/>
          </p:cNvSpPr>
          <p:nvPr/>
        </p:nvSpPr>
        <p:spPr bwMode="auto">
          <a:xfrm>
            <a:off x="4357233" y="2766465"/>
            <a:ext cx="528878"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ctr">
            <a:spAutoFit/>
          </a:bodyPr>
          <a:lstStyle/>
          <a:p>
            <a:pPr algn="ctr"/>
            <a:r>
              <a:rPr lang="en-US" sz="1400">
                <a:latin typeface="Corbel" charset="0"/>
                <a:cs typeface="Corbel" charset="0"/>
                <a:sym typeface="Corbel" charset="0"/>
              </a:rPr>
              <a:t>Clojure</a:t>
            </a:r>
          </a:p>
        </p:txBody>
      </p:sp>
      <p:pic>
        <p:nvPicPr>
          <p:cNvPr id="35849" name="Picture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63133" y="2404541"/>
            <a:ext cx="706562" cy="143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35850" name="Rectangle 11"/>
          <p:cNvSpPr>
            <a:spLocks/>
          </p:cNvSpPr>
          <p:nvPr/>
        </p:nvSpPr>
        <p:spPr bwMode="auto">
          <a:xfrm>
            <a:off x="5124293" y="2753070"/>
            <a:ext cx="61996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ctr">
            <a:spAutoFit/>
          </a:bodyPr>
          <a:lstStyle/>
          <a:p>
            <a:pPr algn="ctr"/>
            <a:r>
              <a:rPr lang="en-US" sz="1400">
                <a:latin typeface="Corbel" charset="0"/>
                <a:cs typeface="Corbel" charset="0"/>
                <a:sym typeface="Corbel" charset="0"/>
              </a:rPr>
              <a:t>Node.JS</a:t>
            </a:r>
          </a:p>
        </p:txBody>
      </p:sp>
      <p:sp>
        <p:nvSpPr>
          <p:cNvPr id="35851" name="Rectangle 12"/>
          <p:cNvSpPr>
            <a:spLocks/>
          </p:cNvSpPr>
          <p:nvPr/>
        </p:nvSpPr>
        <p:spPr bwMode="auto">
          <a:xfrm>
            <a:off x="6244412" y="1102405"/>
            <a:ext cx="2411016" cy="3482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p>
            <a:pPr algn="ctr"/>
            <a:r>
              <a:rPr lang="en-US" sz="2500" dirty="0">
                <a:solidFill>
                  <a:schemeClr val="bg1">
                    <a:lumMod val="85000"/>
                  </a:schemeClr>
                </a:solidFill>
                <a:latin typeface="Corbel Bold" charset="0"/>
                <a:cs typeface="Corbel Bold" charset="0"/>
                <a:sym typeface="Corbel Bold" charset="0"/>
              </a:rPr>
              <a:t>Open Databases</a:t>
            </a:r>
          </a:p>
        </p:txBody>
      </p:sp>
      <p:sp>
        <p:nvSpPr>
          <p:cNvPr id="35852" name="Rectangle 13"/>
          <p:cNvSpPr>
            <a:spLocks/>
          </p:cNvSpPr>
          <p:nvPr/>
        </p:nvSpPr>
        <p:spPr bwMode="auto">
          <a:xfrm>
            <a:off x="6215759" y="2379020"/>
            <a:ext cx="735309" cy="200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ctr">
            <a:spAutoFit/>
          </a:bodyPr>
          <a:lstStyle/>
          <a:p>
            <a:pPr algn="ctr"/>
            <a:r>
              <a:rPr lang="en-US" sz="1300">
                <a:latin typeface="Corbel" charset="0"/>
                <a:cs typeface="Corbel" charset="0"/>
                <a:sym typeface="Corbel" charset="0"/>
              </a:rPr>
              <a:t>Mongo DB</a:t>
            </a:r>
          </a:p>
        </p:txBody>
      </p:sp>
      <p:sp>
        <p:nvSpPr>
          <p:cNvPr id="35853" name="Rectangle 14"/>
          <p:cNvSpPr>
            <a:spLocks/>
          </p:cNvSpPr>
          <p:nvPr/>
        </p:nvSpPr>
        <p:spPr bwMode="auto">
          <a:xfrm>
            <a:off x="7123969" y="2379020"/>
            <a:ext cx="912441" cy="200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ctr">
            <a:spAutoFit/>
          </a:bodyPr>
          <a:lstStyle/>
          <a:p>
            <a:pPr algn="ctr"/>
            <a:r>
              <a:rPr lang="en-US" sz="1300">
                <a:latin typeface="Corbel" charset="0"/>
                <a:cs typeface="Corbel" charset="0"/>
                <a:sym typeface="Corbel" charset="0"/>
              </a:rPr>
              <a:t>Amazon RDS</a:t>
            </a:r>
          </a:p>
        </p:txBody>
      </p:sp>
      <p:sp>
        <p:nvSpPr>
          <p:cNvPr id="35854" name="Rectangle 15"/>
          <p:cNvSpPr>
            <a:spLocks/>
          </p:cNvSpPr>
          <p:nvPr/>
        </p:nvSpPr>
        <p:spPr bwMode="auto">
          <a:xfrm>
            <a:off x="8054579" y="2378589"/>
            <a:ext cx="884039" cy="200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p>
            <a:pPr algn="ctr"/>
            <a:r>
              <a:rPr lang="en-US" sz="1300">
                <a:latin typeface="Corbel" charset="0"/>
                <a:cs typeface="Corbel" charset="0"/>
                <a:sym typeface="Corbel" charset="0"/>
              </a:rPr>
              <a:t>Postgres</a:t>
            </a:r>
          </a:p>
        </p:txBody>
      </p:sp>
      <p:pic>
        <p:nvPicPr>
          <p:cNvPr id="35855" name="Picture 1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13290" y="2104839"/>
            <a:ext cx="544711" cy="1925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35856" name="Picture 1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313540" y="2130790"/>
            <a:ext cx="340445" cy="263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35857" name="Rectangle 18"/>
          <p:cNvSpPr>
            <a:spLocks/>
          </p:cNvSpPr>
          <p:nvPr/>
        </p:nvSpPr>
        <p:spPr bwMode="auto">
          <a:xfrm>
            <a:off x="7364955" y="3517556"/>
            <a:ext cx="679385" cy="200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ctr">
            <a:spAutoFit/>
          </a:bodyPr>
          <a:lstStyle/>
          <a:p>
            <a:pPr algn="ctr"/>
            <a:r>
              <a:rPr lang="en-US" sz="1300">
                <a:latin typeface="Corbel" charset="0"/>
                <a:cs typeface="Corbel" charset="0"/>
                <a:sym typeface="Corbel" charset="0"/>
              </a:rPr>
              <a:t>Couch DB</a:t>
            </a:r>
          </a:p>
        </p:txBody>
      </p:sp>
      <p:sp>
        <p:nvSpPr>
          <p:cNvPr id="35858" name="Rectangle 19"/>
          <p:cNvSpPr>
            <a:spLocks/>
          </p:cNvSpPr>
          <p:nvPr/>
        </p:nvSpPr>
        <p:spPr bwMode="auto">
          <a:xfrm>
            <a:off x="8275695" y="3517556"/>
            <a:ext cx="373719" cy="200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ctr">
            <a:spAutoFit/>
          </a:bodyPr>
          <a:lstStyle/>
          <a:p>
            <a:pPr algn="ctr"/>
            <a:r>
              <a:rPr lang="en-US" sz="1300">
                <a:latin typeface="Corbel" charset="0"/>
                <a:cs typeface="Corbel" charset="0"/>
                <a:sym typeface="Corbel" charset="0"/>
              </a:rPr>
              <a:t>Redis</a:t>
            </a:r>
          </a:p>
        </p:txBody>
      </p:sp>
      <p:pic>
        <p:nvPicPr>
          <p:cNvPr id="35859" name="Picture 20"/>
          <p:cNvPicPr>
            <a:picLocks noChangeAspect="1" noChangeArrowheads="1"/>
          </p:cNvPicPr>
          <p:nvPr/>
        </p:nvPicPr>
        <p:blipFill>
          <a:blip r:embed="rId8">
            <a:extLst>
              <a:ext uri="{28A0092B-C50C-407E-A947-70E740481C1C}">
                <a14:useLocalDpi xmlns:a14="http://schemas.microsoft.com/office/drawing/2010/main" val="0"/>
              </a:ext>
            </a:extLst>
          </a:blip>
          <a:srcRect b="33783"/>
          <a:stretch>
            <a:fillRect/>
          </a:stretch>
        </p:blipFill>
        <p:spPr bwMode="auto">
          <a:xfrm>
            <a:off x="7408293" y="3271837"/>
            <a:ext cx="468809" cy="207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35860" name="Picture 2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298779" y="3307834"/>
            <a:ext cx="985614" cy="127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35861" name="Rectangle 22"/>
          <p:cNvSpPr>
            <a:spLocks/>
          </p:cNvSpPr>
          <p:nvPr/>
        </p:nvSpPr>
        <p:spPr bwMode="auto">
          <a:xfrm>
            <a:off x="6315898" y="3517556"/>
            <a:ext cx="975935" cy="200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ctr">
            <a:spAutoFit/>
          </a:bodyPr>
          <a:lstStyle/>
          <a:p>
            <a:pPr algn="ctr"/>
            <a:r>
              <a:rPr lang="en-US" sz="1300">
                <a:latin typeface="Corbel" charset="0"/>
                <a:cs typeface="Corbel" charset="0"/>
                <a:sym typeface="Corbel" charset="0"/>
              </a:rPr>
              <a:t>database.com</a:t>
            </a:r>
          </a:p>
        </p:txBody>
      </p:sp>
      <p:pic>
        <p:nvPicPr>
          <p:cNvPr id="35862" name="Picture 2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139410" y="3302811"/>
            <a:ext cx="647402" cy="1607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35863" name="Picture 24"/>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161610" y="2104001"/>
            <a:ext cx="647402" cy="194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35864" name="Rectangle 25"/>
          <p:cNvSpPr>
            <a:spLocks/>
          </p:cNvSpPr>
          <p:nvPr/>
        </p:nvSpPr>
        <p:spPr bwMode="auto">
          <a:xfrm>
            <a:off x="296058" y="929817"/>
            <a:ext cx="2562820" cy="642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p>
            <a:pPr algn="ctr"/>
            <a:r>
              <a:rPr lang="en-US" sz="2500" dirty="0">
                <a:solidFill>
                  <a:schemeClr val="bg1">
                    <a:lumMod val="85000"/>
                  </a:schemeClr>
                </a:solidFill>
                <a:latin typeface="Corbel Bold" charset="0"/>
                <a:cs typeface="Corbel Bold" charset="0"/>
                <a:sym typeface="Corbel Bold" charset="0"/>
              </a:rPr>
              <a:t>Open Frameworks</a:t>
            </a:r>
          </a:p>
        </p:txBody>
      </p:sp>
      <p:pic>
        <p:nvPicPr>
          <p:cNvPr id="35865" name="Picture 2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36440" y="1990147"/>
            <a:ext cx="599405" cy="3105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35866" name="Picture 27"/>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73398" y="2003542"/>
            <a:ext cx="285750" cy="277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35867" name="Rectangle 28"/>
          <p:cNvSpPr>
            <a:spLocks/>
          </p:cNvSpPr>
          <p:nvPr/>
        </p:nvSpPr>
        <p:spPr bwMode="auto">
          <a:xfrm>
            <a:off x="416829" y="2411510"/>
            <a:ext cx="53370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ctr">
            <a:spAutoFit/>
          </a:bodyPr>
          <a:lstStyle/>
          <a:p>
            <a:pPr algn="ctr"/>
            <a:r>
              <a:rPr lang="en-US" sz="1400">
                <a:latin typeface="Corbel" charset="0"/>
                <a:cs typeface="Corbel" charset="0"/>
                <a:sym typeface="Corbel" charset="0"/>
              </a:rPr>
              <a:t>Sinatra</a:t>
            </a:r>
          </a:p>
        </p:txBody>
      </p:sp>
      <p:sp>
        <p:nvSpPr>
          <p:cNvPr id="35868" name="Rectangle 29"/>
          <p:cNvSpPr>
            <a:spLocks/>
          </p:cNvSpPr>
          <p:nvPr/>
        </p:nvSpPr>
        <p:spPr bwMode="auto">
          <a:xfrm>
            <a:off x="1040898" y="2411510"/>
            <a:ext cx="99113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ctr">
            <a:spAutoFit/>
          </a:bodyPr>
          <a:lstStyle/>
          <a:p>
            <a:pPr algn="ctr"/>
            <a:r>
              <a:rPr lang="en-US" sz="1400">
                <a:latin typeface="Corbel" charset="0"/>
                <a:cs typeface="Corbel" charset="0"/>
                <a:sym typeface="Corbel" charset="0"/>
              </a:rPr>
              <a:t>Ruby on Rails</a:t>
            </a:r>
          </a:p>
        </p:txBody>
      </p:sp>
      <p:sp>
        <p:nvSpPr>
          <p:cNvPr id="35869" name="Rectangle 30"/>
          <p:cNvSpPr>
            <a:spLocks/>
          </p:cNvSpPr>
          <p:nvPr/>
        </p:nvSpPr>
        <p:spPr bwMode="auto">
          <a:xfrm>
            <a:off x="1912070" y="3764923"/>
            <a:ext cx="1080492" cy="21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p>
            <a:pPr algn="ctr"/>
            <a:r>
              <a:rPr lang="en-US" sz="1400">
                <a:latin typeface="Corbel" charset="0"/>
                <a:cs typeface="Corbel" charset="0"/>
                <a:sym typeface="Corbel" charset="0"/>
              </a:rPr>
              <a:t>Compojure</a:t>
            </a:r>
          </a:p>
        </p:txBody>
      </p:sp>
      <p:sp>
        <p:nvSpPr>
          <p:cNvPr id="35870" name="Rectangle 31"/>
          <p:cNvSpPr>
            <a:spLocks/>
          </p:cNvSpPr>
          <p:nvPr/>
        </p:nvSpPr>
        <p:spPr bwMode="auto">
          <a:xfrm>
            <a:off x="1469111" y="3777752"/>
            <a:ext cx="337858"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ctr">
            <a:spAutoFit/>
          </a:bodyPr>
          <a:lstStyle/>
          <a:p>
            <a:pPr algn="ctr"/>
            <a:r>
              <a:rPr lang="en-US" sz="1400">
                <a:latin typeface="Corbel" charset="0"/>
                <a:cs typeface="Corbel" charset="0"/>
                <a:sym typeface="Corbel" charset="0"/>
              </a:rPr>
              <a:t>Ring</a:t>
            </a:r>
          </a:p>
        </p:txBody>
      </p:sp>
      <p:sp>
        <p:nvSpPr>
          <p:cNvPr id="35871" name="Rectangle 32"/>
          <p:cNvSpPr>
            <a:spLocks/>
          </p:cNvSpPr>
          <p:nvPr/>
        </p:nvSpPr>
        <p:spPr bwMode="auto">
          <a:xfrm>
            <a:off x="2249758" y="3509861"/>
            <a:ext cx="322517"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ctr">
            <a:spAutoFit/>
          </a:bodyPr>
          <a:lstStyle/>
          <a:p>
            <a:pPr algn="ctr"/>
            <a:r>
              <a:rPr lang="en-US" sz="1400">
                <a:latin typeface="Corbel" charset="0"/>
                <a:cs typeface="Corbel" charset="0"/>
                <a:sym typeface="Corbel" charset="0"/>
              </a:rPr>
              <a:t>Noir</a:t>
            </a:r>
          </a:p>
        </p:txBody>
      </p:sp>
      <p:sp>
        <p:nvSpPr>
          <p:cNvPr id="35872" name="Rectangle 33"/>
          <p:cNvSpPr>
            <a:spLocks/>
          </p:cNvSpPr>
          <p:nvPr/>
        </p:nvSpPr>
        <p:spPr bwMode="auto">
          <a:xfrm>
            <a:off x="434526" y="3777752"/>
            <a:ext cx="57867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ctr">
            <a:spAutoFit/>
          </a:bodyPr>
          <a:lstStyle/>
          <a:p>
            <a:pPr algn="ctr"/>
            <a:r>
              <a:rPr lang="en-US" sz="1400">
                <a:latin typeface="Corbel" charset="0"/>
                <a:cs typeface="Corbel" charset="0"/>
                <a:sym typeface="Corbel" charset="0"/>
              </a:rPr>
              <a:t>Padrino</a:t>
            </a:r>
          </a:p>
        </p:txBody>
      </p:sp>
      <p:sp>
        <p:nvSpPr>
          <p:cNvPr id="35873" name="Rectangle 34"/>
          <p:cNvSpPr>
            <a:spLocks/>
          </p:cNvSpPr>
          <p:nvPr/>
        </p:nvSpPr>
        <p:spPr bwMode="auto">
          <a:xfrm>
            <a:off x="1308941" y="3489769"/>
            <a:ext cx="60462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ctr">
            <a:spAutoFit/>
          </a:bodyPr>
          <a:lstStyle/>
          <a:p>
            <a:pPr algn="ctr"/>
            <a:r>
              <a:rPr lang="en-US" sz="1400">
                <a:latin typeface="Corbel" charset="0"/>
                <a:cs typeface="Corbel" charset="0"/>
                <a:sym typeface="Corbel" charset="0"/>
              </a:rPr>
              <a:t>Halcyon</a:t>
            </a:r>
          </a:p>
        </p:txBody>
      </p:sp>
      <p:sp>
        <p:nvSpPr>
          <p:cNvPr id="35874" name="Rectangle 35"/>
          <p:cNvSpPr>
            <a:spLocks/>
          </p:cNvSpPr>
          <p:nvPr/>
        </p:nvSpPr>
        <p:spPr bwMode="auto">
          <a:xfrm>
            <a:off x="481107" y="3496467"/>
            <a:ext cx="491095"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ctr">
            <a:spAutoFit/>
          </a:bodyPr>
          <a:lstStyle/>
          <a:p>
            <a:pPr algn="ctr"/>
            <a:r>
              <a:rPr lang="en-US" sz="1400">
                <a:latin typeface="Corbel" charset="0"/>
                <a:cs typeface="Corbel" charset="0"/>
                <a:sym typeface="Corbel" charset="0"/>
              </a:rPr>
              <a:t>Waves</a:t>
            </a:r>
          </a:p>
        </p:txBody>
      </p:sp>
      <p:sp>
        <p:nvSpPr>
          <p:cNvPr id="35875" name="Rectangle 36"/>
          <p:cNvSpPr>
            <a:spLocks/>
          </p:cNvSpPr>
          <p:nvPr/>
        </p:nvSpPr>
        <p:spPr bwMode="auto">
          <a:xfrm>
            <a:off x="2255069" y="2411510"/>
            <a:ext cx="36547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ctr">
            <a:spAutoFit/>
          </a:bodyPr>
          <a:lstStyle/>
          <a:p>
            <a:pPr algn="ctr"/>
            <a:r>
              <a:rPr lang="en-US" sz="1400">
                <a:latin typeface="Corbel" charset="0"/>
                <a:cs typeface="Corbel" charset="0"/>
                <a:sym typeface="Corbel" charset="0"/>
              </a:rPr>
              <a:t>Play!</a:t>
            </a:r>
          </a:p>
        </p:txBody>
      </p:sp>
      <p:pic>
        <p:nvPicPr>
          <p:cNvPr id="35876" name="Picture 37"/>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956719" y="2028657"/>
            <a:ext cx="884039" cy="227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35877" name="Rectangle 38"/>
          <p:cNvSpPr>
            <a:spLocks/>
          </p:cNvSpPr>
          <p:nvPr/>
        </p:nvSpPr>
        <p:spPr bwMode="auto">
          <a:xfrm>
            <a:off x="670012" y="3047750"/>
            <a:ext cx="486098"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ctr">
            <a:spAutoFit/>
          </a:bodyPr>
          <a:lstStyle/>
          <a:p>
            <a:pPr algn="ctr"/>
            <a:r>
              <a:rPr lang="en-US" sz="1400">
                <a:latin typeface="Corbel" charset="0"/>
                <a:cs typeface="Corbel" charset="0"/>
                <a:sym typeface="Corbel" charset="0"/>
              </a:rPr>
              <a:t>Spring</a:t>
            </a:r>
          </a:p>
        </p:txBody>
      </p:sp>
      <p:pic>
        <p:nvPicPr>
          <p:cNvPr id="35878" name="Picture 39"/>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760265" y="2752799"/>
            <a:ext cx="687586" cy="2210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35879" name="Picture 40"/>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80431" y="2767030"/>
            <a:ext cx="650751" cy="2678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35880" name="Rectangle 41"/>
          <p:cNvSpPr>
            <a:spLocks/>
          </p:cNvSpPr>
          <p:nvPr/>
        </p:nvSpPr>
        <p:spPr bwMode="auto">
          <a:xfrm>
            <a:off x="1976256" y="3014263"/>
            <a:ext cx="254489"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ctr">
            <a:spAutoFit/>
          </a:bodyPr>
          <a:lstStyle/>
          <a:p>
            <a:pPr algn="ctr"/>
            <a:r>
              <a:rPr lang="en-US" sz="1400">
                <a:latin typeface="Corbel" charset="0"/>
                <a:cs typeface="Corbel" charset="0"/>
                <a:sym typeface="Corbel" charset="0"/>
              </a:rPr>
              <a:t>Lift</a:t>
            </a:r>
          </a:p>
        </p:txBody>
      </p:sp>
      <p:pic>
        <p:nvPicPr>
          <p:cNvPr id="35881" name="Picture 42"/>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900042" y="3182261"/>
            <a:ext cx="383977" cy="5290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35882" name="Rectangle 43"/>
          <p:cNvSpPr>
            <a:spLocks/>
          </p:cNvSpPr>
          <p:nvPr/>
        </p:nvSpPr>
        <p:spPr bwMode="auto">
          <a:xfrm>
            <a:off x="3922879" y="3764358"/>
            <a:ext cx="326023"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ctr">
            <a:spAutoFit/>
          </a:bodyPr>
          <a:lstStyle/>
          <a:p>
            <a:pPr algn="ctr"/>
            <a:r>
              <a:rPr lang="en-US" sz="1400">
                <a:latin typeface="Corbel" charset="0"/>
                <a:cs typeface="Corbel" charset="0"/>
                <a:sym typeface="Corbel" charset="0"/>
              </a:rPr>
              <a:t>Java</a:t>
            </a:r>
          </a:p>
        </p:txBody>
      </p:sp>
      <p:pic>
        <p:nvPicPr>
          <p:cNvPr id="35883" name="Picture 44"/>
          <p:cNvPicPr>
            <a:picLocks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625578" y="3435083"/>
            <a:ext cx="812602" cy="187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35884" name="Rectangle 45"/>
          <p:cNvSpPr>
            <a:spLocks/>
          </p:cNvSpPr>
          <p:nvPr/>
        </p:nvSpPr>
        <p:spPr bwMode="auto">
          <a:xfrm>
            <a:off x="4835356" y="3784449"/>
            <a:ext cx="395278"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ctr">
            <a:spAutoFit/>
          </a:bodyPr>
          <a:lstStyle/>
          <a:p>
            <a:pPr algn="ctr"/>
            <a:r>
              <a:rPr lang="en-US" sz="1400">
                <a:latin typeface="Corbel" charset="0"/>
                <a:cs typeface="Corbel" charset="0"/>
                <a:sym typeface="Corbel" charset="0"/>
              </a:rPr>
              <a:t>Scala</a:t>
            </a:r>
          </a:p>
        </p:txBody>
      </p:sp>
      <p:pic>
        <p:nvPicPr>
          <p:cNvPr id="35885" name="Picture 4" descr="http://www.heroku.com/images/home/crane2.png"/>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7625954" y="281285"/>
            <a:ext cx="1125141" cy="984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r>
              <a:rPr lang="en-US" dirty="0" smtClean="0"/>
              <a:t>Polyglot </a:t>
            </a:r>
            <a:r>
              <a:rPr lang="en-US" dirty="0" smtClean="0"/>
              <a:t>frameworks &amp; data sources</a:t>
            </a:r>
            <a:endParaRPr lang="en-US" dirty="0"/>
          </a:p>
        </p:txBody>
      </p:sp>
    </p:spTree>
    <p:extLst>
      <p:ext uri="{BB962C8B-B14F-4D97-AF65-F5344CB8AC3E}">
        <p14:creationId xmlns:p14="http://schemas.microsoft.com/office/powerpoint/2010/main" val="43874080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defRPr/>
            </a:pPr>
            <a:r>
              <a:rPr lang="en-US" dirty="0" smtClean="0"/>
              <a:t>Trust &amp; manage</a:t>
            </a:r>
            <a:endParaRPr lang="en-US" dirty="0"/>
          </a:p>
        </p:txBody>
      </p:sp>
      <p:sp>
        <p:nvSpPr>
          <p:cNvPr id="5" name="Text Placeholder 4"/>
          <p:cNvSpPr>
            <a:spLocks noGrp="1"/>
          </p:cNvSpPr>
          <p:nvPr>
            <p:ph type="body" idx="1"/>
          </p:nvPr>
        </p:nvSpPr>
        <p:spPr/>
        <p:txBody>
          <a:bodyPr/>
          <a:lstStyle/>
          <a:p>
            <a:pPr>
              <a:defRPr/>
            </a:pPr>
            <a:endParaRPr lang="en-US"/>
          </a:p>
        </p:txBody>
      </p:sp>
      <p:pic>
        <p:nvPicPr>
          <p:cNvPr id="48131" name="Picture 8" descr="http://www.heroku.com/images/home/crane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79532" y="80368"/>
            <a:ext cx="1377404" cy="803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9897353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Title 1"/>
          <p:cNvSpPr>
            <a:spLocks noGrp="1"/>
          </p:cNvSpPr>
          <p:nvPr>
            <p:ph type="title"/>
          </p:nvPr>
        </p:nvSpPr>
        <p:spPr/>
        <p:txBody>
          <a:bodyPr/>
          <a:lstStyle/>
          <a:p>
            <a:r>
              <a:rPr lang="en-US">
                <a:latin typeface="Corbel" charset="0"/>
                <a:ea typeface="ヒラギノ角ゴ ProN W3" charset="0"/>
                <a:cs typeface="ヒラギノ角ゴ ProN W3" charset="0"/>
              </a:rPr>
              <a:t>Effortless Scaling</a:t>
            </a:r>
          </a:p>
        </p:txBody>
      </p:sp>
      <p:cxnSp>
        <p:nvCxnSpPr>
          <p:cNvPr id="4" name="Straight Arrow Connector 3"/>
          <p:cNvCxnSpPr>
            <a:cxnSpLocks noChangeShapeType="1"/>
          </p:cNvCxnSpPr>
          <p:nvPr/>
        </p:nvCxnSpPr>
        <p:spPr bwMode="auto">
          <a:xfrm>
            <a:off x="1196578" y="3999479"/>
            <a:ext cx="7018734" cy="0"/>
          </a:xfrm>
          <a:prstGeom prst="straightConnector1">
            <a:avLst/>
          </a:prstGeom>
          <a:noFill/>
          <a:ln w="63500">
            <a:solidFill>
              <a:srgbClr val="FFFFFF"/>
            </a:solidFill>
            <a:round/>
            <a:headEnd/>
            <a:tailEnd type="arrow" w="med" len="med"/>
          </a:ln>
          <a:effectLst>
            <a:outerShdw blurRad="63500" dist="38100" dir="2700000" algn="tl" rotWithShape="0">
              <a:srgbClr val="000000">
                <a:alpha val="39999"/>
              </a:srgbClr>
            </a:outerShdw>
          </a:effectLst>
        </p:spPr>
      </p:cxnSp>
      <p:cxnSp>
        <p:nvCxnSpPr>
          <p:cNvPr id="5" name="Straight Arrow Connector 4"/>
          <p:cNvCxnSpPr>
            <a:cxnSpLocks noChangeShapeType="1"/>
          </p:cNvCxnSpPr>
          <p:nvPr/>
        </p:nvCxnSpPr>
        <p:spPr bwMode="auto">
          <a:xfrm flipV="1">
            <a:off x="1196579" y="860875"/>
            <a:ext cx="24657" cy="3138605"/>
          </a:xfrm>
          <a:prstGeom prst="straightConnector1">
            <a:avLst/>
          </a:prstGeom>
          <a:noFill/>
          <a:ln w="63500">
            <a:solidFill>
              <a:srgbClr val="FFFFFF"/>
            </a:solidFill>
            <a:round/>
            <a:headEnd/>
            <a:tailEnd type="arrow" w="med" len="med"/>
          </a:ln>
          <a:effectLst>
            <a:outerShdw blurRad="63500" dist="38100" dir="2700000" algn="tl" rotWithShape="0">
              <a:srgbClr val="000000">
                <a:alpha val="39999"/>
              </a:srgbClr>
            </a:outerShdw>
          </a:effectLst>
        </p:spPr>
      </p:cxnSp>
      <p:sp>
        <p:nvSpPr>
          <p:cNvPr id="9" name="TextBox 8"/>
          <p:cNvSpPr txBox="1"/>
          <p:nvPr/>
        </p:nvSpPr>
        <p:spPr>
          <a:xfrm>
            <a:off x="235144" y="1483108"/>
            <a:ext cx="622280" cy="1752884"/>
          </a:xfrm>
          <a:prstGeom prst="rect">
            <a:avLst/>
          </a:prstGeom>
          <a:noFill/>
        </p:spPr>
        <p:txBody>
          <a:bodyPr vert="vert270" lIns="64291" tIns="32146" rIns="64291" bIns="32146">
            <a:spAutoFit/>
          </a:bodyPr>
          <a:lstStyle/>
          <a:p>
            <a:pPr algn="ctr">
              <a:defRPr/>
            </a:pPr>
            <a:r>
              <a:rPr lang="en-US" dirty="0">
                <a:solidFill>
                  <a:schemeClr val="bg1">
                    <a:lumMod val="85000"/>
                  </a:schemeClr>
                </a:solidFill>
                <a:ea typeface="ヒラギノ角ゴ ProN W3" charset="-128"/>
                <a:cs typeface="ヒラギノ角ゴ ProN W3" charset="-128"/>
              </a:rPr>
              <a:t>Scale</a:t>
            </a:r>
          </a:p>
          <a:p>
            <a:pPr algn="ctr">
              <a:defRPr/>
            </a:pPr>
            <a:r>
              <a:rPr lang="en-US" sz="1400" dirty="0">
                <a:solidFill>
                  <a:schemeClr val="bg1">
                    <a:lumMod val="85000"/>
                  </a:schemeClr>
                </a:solidFill>
                <a:ea typeface="ヒラギノ角ゴ ProN W3" charset="-128"/>
                <a:cs typeface="ヒラギノ角ゴ ProN W3" charset="-128"/>
              </a:rPr>
              <a:t>(running processes)</a:t>
            </a:r>
          </a:p>
        </p:txBody>
      </p:sp>
      <p:pic>
        <p:nvPicPr>
          <p:cNvPr id="49157" name="Picture 3" descr="C:\Documents and Settings\anarasimhan\Desktop\app_block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85938" y="3195808"/>
            <a:ext cx="1111746" cy="748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158" name="Picture 3" descr="C:\Documents and Settings\anarasimhan\Desktop\app_block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85938" y="2512687"/>
            <a:ext cx="1111746" cy="748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159" name="Picture 3" descr="C:\Documents and Settings\anarasimhan\Desktop\app_block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61172" y="3155625"/>
            <a:ext cx="1111746" cy="748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160" name="Picture 3" descr="C:\Documents and Settings\anarasimhan\Desktop\app_block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61172" y="2512687"/>
            <a:ext cx="1111746" cy="748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161" name="Picture 3" descr="C:\Documents and Settings\anarasimhan\Desktop\app_block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61172" y="1829566"/>
            <a:ext cx="1111746" cy="748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162" name="TextBox 15"/>
          <p:cNvSpPr txBox="1">
            <a:spLocks noChangeArrowheads="1"/>
          </p:cNvSpPr>
          <p:nvPr/>
        </p:nvSpPr>
        <p:spPr bwMode="auto">
          <a:xfrm>
            <a:off x="1839516" y="3999479"/>
            <a:ext cx="1017984" cy="326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4291" tIns="32146" rIns="64291" bIns="32146">
            <a:spAutoFit/>
          </a:bodyPr>
          <a:lstStyle>
            <a:lvl1pPr eaLnBrk="0" hangingPunct="0">
              <a:defRPr sz="4200">
                <a:solidFill>
                  <a:srgbClr val="FFFFFF"/>
                </a:solidFill>
                <a:latin typeface="Gill Sans" charset="0"/>
                <a:ea typeface="ヒラギノ角ゴ ProN W3" charset="0"/>
                <a:cs typeface="ヒラギノ角ゴ ProN W3" charset="0"/>
                <a:sym typeface="Gill Sans" charset="0"/>
              </a:defRPr>
            </a:lvl1pPr>
            <a:lvl2pPr marL="742950" indent="-285750" eaLnBrk="0" hangingPunct="0">
              <a:defRPr sz="4200">
                <a:solidFill>
                  <a:srgbClr val="FFFFFF"/>
                </a:solidFill>
                <a:latin typeface="Gill Sans" charset="0"/>
                <a:ea typeface="ヒラギノ角ゴ ProN W3" charset="0"/>
                <a:cs typeface="ヒラギノ角ゴ ProN W3" charset="0"/>
                <a:sym typeface="Gill Sans" charset="0"/>
              </a:defRPr>
            </a:lvl2pPr>
            <a:lvl3pPr marL="1143000" indent="-228600" eaLnBrk="0" hangingPunct="0">
              <a:defRPr sz="4200">
                <a:solidFill>
                  <a:srgbClr val="FFFFFF"/>
                </a:solidFill>
                <a:latin typeface="Gill Sans" charset="0"/>
                <a:ea typeface="ヒラギノ角ゴ ProN W3" charset="0"/>
                <a:cs typeface="ヒラギノ角ゴ ProN W3" charset="0"/>
                <a:sym typeface="Gill Sans" charset="0"/>
              </a:defRPr>
            </a:lvl3pPr>
            <a:lvl4pPr marL="1600200" indent="-228600" eaLnBrk="0" hangingPunct="0">
              <a:defRPr sz="4200">
                <a:solidFill>
                  <a:srgbClr val="FFFFFF"/>
                </a:solidFill>
                <a:latin typeface="Gill Sans" charset="0"/>
                <a:ea typeface="ヒラギノ角ゴ ProN W3" charset="0"/>
                <a:cs typeface="ヒラギノ角ゴ ProN W3" charset="0"/>
                <a:sym typeface="Gill Sans" charset="0"/>
              </a:defRPr>
            </a:lvl4pPr>
            <a:lvl5pPr marL="2057400" indent="-228600" eaLnBrk="0" hangingPunct="0">
              <a:defRPr sz="4200">
                <a:solidFill>
                  <a:srgbClr val="FFFFFF"/>
                </a:solidFill>
                <a:latin typeface="Gill Sans" charset="0"/>
                <a:ea typeface="ヒラギノ角ゴ ProN W3" charset="0"/>
                <a:cs typeface="ヒラギノ角ゴ ProN W3" charset="0"/>
                <a:sym typeface="Gill Sans" charset="0"/>
              </a:defRPr>
            </a:lvl5pPr>
            <a:lvl6pPr marL="2514600" indent="-228600" eaLnBrk="0" fontAlgn="base" hangingPunct="0">
              <a:spcBef>
                <a:spcPct val="0"/>
              </a:spcBef>
              <a:spcAft>
                <a:spcPct val="0"/>
              </a:spcAft>
              <a:defRPr sz="4200">
                <a:solidFill>
                  <a:srgbClr val="FFFFFF"/>
                </a:solidFill>
                <a:latin typeface="Gill Sans" charset="0"/>
                <a:ea typeface="ヒラギノ角ゴ ProN W3" charset="0"/>
                <a:cs typeface="ヒラギノ角ゴ ProN W3" charset="0"/>
                <a:sym typeface="Gill Sans" charset="0"/>
              </a:defRPr>
            </a:lvl6pPr>
            <a:lvl7pPr marL="2971800" indent="-228600" eaLnBrk="0" fontAlgn="base" hangingPunct="0">
              <a:spcBef>
                <a:spcPct val="0"/>
              </a:spcBef>
              <a:spcAft>
                <a:spcPct val="0"/>
              </a:spcAft>
              <a:defRPr sz="4200">
                <a:solidFill>
                  <a:srgbClr val="FFFFFF"/>
                </a:solidFill>
                <a:latin typeface="Gill Sans" charset="0"/>
                <a:ea typeface="ヒラギノ角ゴ ProN W3" charset="0"/>
                <a:cs typeface="ヒラギノ角ゴ ProN W3" charset="0"/>
                <a:sym typeface="Gill Sans" charset="0"/>
              </a:defRPr>
            </a:lvl7pPr>
            <a:lvl8pPr marL="3429000" indent="-228600" eaLnBrk="0" fontAlgn="base" hangingPunct="0">
              <a:spcBef>
                <a:spcPct val="0"/>
              </a:spcBef>
              <a:spcAft>
                <a:spcPct val="0"/>
              </a:spcAft>
              <a:defRPr sz="4200">
                <a:solidFill>
                  <a:srgbClr val="FFFFFF"/>
                </a:solidFill>
                <a:latin typeface="Gill Sans" charset="0"/>
                <a:ea typeface="ヒラギノ角ゴ ProN W3" charset="0"/>
                <a:cs typeface="ヒラギノ角ゴ ProN W3" charset="0"/>
                <a:sym typeface="Gill Sans" charset="0"/>
              </a:defRPr>
            </a:lvl8pPr>
            <a:lvl9pPr marL="3886200" indent="-228600" eaLnBrk="0" fontAlgn="base" hangingPunct="0">
              <a:spcBef>
                <a:spcPct val="0"/>
              </a:spcBef>
              <a:spcAft>
                <a:spcPct val="0"/>
              </a:spcAft>
              <a:defRPr sz="4200">
                <a:solidFill>
                  <a:srgbClr val="FFFFFF"/>
                </a:solidFill>
                <a:latin typeface="Gill Sans" charset="0"/>
                <a:ea typeface="ヒラギノ角ゴ ProN W3" charset="0"/>
                <a:cs typeface="ヒラギノ角ゴ ProN W3" charset="0"/>
                <a:sym typeface="Gill Sans" charset="0"/>
              </a:defRPr>
            </a:lvl9pPr>
          </a:lstStyle>
          <a:p>
            <a:pPr algn="ctr" eaLnBrk="1" hangingPunct="1"/>
            <a:r>
              <a:rPr lang="en-US" sz="1700"/>
              <a:t>Web</a:t>
            </a:r>
          </a:p>
        </p:txBody>
      </p:sp>
      <p:sp>
        <p:nvSpPr>
          <p:cNvPr id="49163" name="TextBox 17"/>
          <p:cNvSpPr txBox="1">
            <a:spLocks noChangeArrowheads="1"/>
          </p:cNvSpPr>
          <p:nvPr/>
        </p:nvSpPr>
        <p:spPr bwMode="auto">
          <a:xfrm>
            <a:off x="3554017" y="3999479"/>
            <a:ext cx="1446609" cy="326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4291" tIns="32146" rIns="64291" bIns="32146">
            <a:spAutoFit/>
          </a:bodyPr>
          <a:lstStyle>
            <a:lvl1pPr eaLnBrk="0" hangingPunct="0">
              <a:defRPr sz="4200">
                <a:solidFill>
                  <a:srgbClr val="FFFFFF"/>
                </a:solidFill>
                <a:latin typeface="Gill Sans" charset="0"/>
                <a:ea typeface="ヒラギノ角ゴ ProN W3" charset="0"/>
                <a:cs typeface="ヒラギノ角ゴ ProN W3" charset="0"/>
                <a:sym typeface="Gill Sans" charset="0"/>
              </a:defRPr>
            </a:lvl1pPr>
            <a:lvl2pPr marL="742950" indent="-285750" eaLnBrk="0" hangingPunct="0">
              <a:defRPr sz="4200">
                <a:solidFill>
                  <a:srgbClr val="FFFFFF"/>
                </a:solidFill>
                <a:latin typeface="Gill Sans" charset="0"/>
                <a:ea typeface="ヒラギノ角ゴ ProN W3" charset="0"/>
                <a:cs typeface="ヒラギノ角ゴ ProN W3" charset="0"/>
                <a:sym typeface="Gill Sans" charset="0"/>
              </a:defRPr>
            </a:lvl2pPr>
            <a:lvl3pPr marL="1143000" indent="-228600" eaLnBrk="0" hangingPunct="0">
              <a:defRPr sz="4200">
                <a:solidFill>
                  <a:srgbClr val="FFFFFF"/>
                </a:solidFill>
                <a:latin typeface="Gill Sans" charset="0"/>
                <a:ea typeface="ヒラギノ角ゴ ProN W3" charset="0"/>
                <a:cs typeface="ヒラギノ角ゴ ProN W3" charset="0"/>
                <a:sym typeface="Gill Sans" charset="0"/>
              </a:defRPr>
            </a:lvl3pPr>
            <a:lvl4pPr marL="1600200" indent="-228600" eaLnBrk="0" hangingPunct="0">
              <a:defRPr sz="4200">
                <a:solidFill>
                  <a:srgbClr val="FFFFFF"/>
                </a:solidFill>
                <a:latin typeface="Gill Sans" charset="0"/>
                <a:ea typeface="ヒラギノ角ゴ ProN W3" charset="0"/>
                <a:cs typeface="ヒラギノ角ゴ ProN W3" charset="0"/>
                <a:sym typeface="Gill Sans" charset="0"/>
              </a:defRPr>
            </a:lvl4pPr>
            <a:lvl5pPr marL="2057400" indent="-228600" eaLnBrk="0" hangingPunct="0">
              <a:defRPr sz="4200">
                <a:solidFill>
                  <a:srgbClr val="FFFFFF"/>
                </a:solidFill>
                <a:latin typeface="Gill Sans" charset="0"/>
                <a:ea typeface="ヒラギノ角ゴ ProN W3" charset="0"/>
                <a:cs typeface="ヒラギノ角ゴ ProN W3" charset="0"/>
                <a:sym typeface="Gill Sans" charset="0"/>
              </a:defRPr>
            </a:lvl5pPr>
            <a:lvl6pPr marL="2514600" indent="-228600" eaLnBrk="0" fontAlgn="base" hangingPunct="0">
              <a:spcBef>
                <a:spcPct val="0"/>
              </a:spcBef>
              <a:spcAft>
                <a:spcPct val="0"/>
              </a:spcAft>
              <a:defRPr sz="4200">
                <a:solidFill>
                  <a:srgbClr val="FFFFFF"/>
                </a:solidFill>
                <a:latin typeface="Gill Sans" charset="0"/>
                <a:ea typeface="ヒラギノ角ゴ ProN W3" charset="0"/>
                <a:cs typeface="ヒラギノ角ゴ ProN W3" charset="0"/>
                <a:sym typeface="Gill Sans" charset="0"/>
              </a:defRPr>
            </a:lvl6pPr>
            <a:lvl7pPr marL="2971800" indent="-228600" eaLnBrk="0" fontAlgn="base" hangingPunct="0">
              <a:spcBef>
                <a:spcPct val="0"/>
              </a:spcBef>
              <a:spcAft>
                <a:spcPct val="0"/>
              </a:spcAft>
              <a:defRPr sz="4200">
                <a:solidFill>
                  <a:srgbClr val="FFFFFF"/>
                </a:solidFill>
                <a:latin typeface="Gill Sans" charset="0"/>
                <a:ea typeface="ヒラギノ角ゴ ProN W3" charset="0"/>
                <a:cs typeface="ヒラギノ角ゴ ProN W3" charset="0"/>
                <a:sym typeface="Gill Sans" charset="0"/>
              </a:defRPr>
            </a:lvl7pPr>
            <a:lvl8pPr marL="3429000" indent="-228600" eaLnBrk="0" fontAlgn="base" hangingPunct="0">
              <a:spcBef>
                <a:spcPct val="0"/>
              </a:spcBef>
              <a:spcAft>
                <a:spcPct val="0"/>
              </a:spcAft>
              <a:defRPr sz="4200">
                <a:solidFill>
                  <a:srgbClr val="FFFFFF"/>
                </a:solidFill>
                <a:latin typeface="Gill Sans" charset="0"/>
                <a:ea typeface="ヒラギノ角ゴ ProN W3" charset="0"/>
                <a:cs typeface="ヒラギノ角ゴ ProN W3" charset="0"/>
                <a:sym typeface="Gill Sans" charset="0"/>
              </a:defRPr>
            </a:lvl8pPr>
            <a:lvl9pPr marL="3886200" indent="-228600" eaLnBrk="0" fontAlgn="base" hangingPunct="0">
              <a:spcBef>
                <a:spcPct val="0"/>
              </a:spcBef>
              <a:spcAft>
                <a:spcPct val="0"/>
              </a:spcAft>
              <a:defRPr sz="4200">
                <a:solidFill>
                  <a:srgbClr val="FFFFFF"/>
                </a:solidFill>
                <a:latin typeface="Gill Sans" charset="0"/>
                <a:ea typeface="ヒラギノ角ゴ ProN W3" charset="0"/>
                <a:cs typeface="ヒラギノ角ゴ ProN W3" charset="0"/>
                <a:sym typeface="Gill Sans" charset="0"/>
              </a:defRPr>
            </a:lvl9pPr>
          </a:lstStyle>
          <a:p>
            <a:pPr algn="ctr" eaLnBrk="1" hangingPunct="1"/>
            <a:r>
              <a:rPr lang="en-US" sz="1700"/>
              <a:t>Worker</a:t>
            </a:r>
          </a:p>
        </p:txBody>
      </p:sp>
      <p:sp>
        <p:nvSpPr>
          <p:cNvPr id="49164" name="TextBox 18"/>
          <p:cNvSpPr txBox="1">
            <a:spLocks noChangeArrowheads="1"/>
          </p:cNvSpPr>
          <p:nvPr/>
        </p:nvSpPr>
        <p:spPr bwMode="auto">
          <a:xfrm>
            <a:off x="1720149" y="4442063"/>
            <a:ext cx="3964781" cy="6496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4291" tIns="32146" rIns="64291" bIns="32146">
            <a:spAutoFit/>
          </a:bodyPr>
          <a:lstStyle>
            <a:lvl1pPr eaLnBrk="0" hangingPunct="0">
              <a:defRPr sz="4200">
                <a:solidFill>
                  <a:srgbClr val="FFFFFF"/>
                </a:solidFill>
                <a:latin typeface="Gill Sans" charset="0"/>
                <a:ea typeface="ヒラギノ角ゴ ProN W3" charset="0"/>
                <a:cs typeface="ヒラギノ角ゴ ProN W3" charset="0"/>
                <a:sym typeface="Gill Sans" charset="0"/>
              </a:defRPr>
            </a:lvl1pPr>
            <a:lvl2pPr marL="742950" indent="-285750" eaLnBrk="0" hangingPunct="0">
              <a:defRPr sz="4200">
                <a:solidFill>
                  <a:srgbClr val="FFFFFF"/>
                </a:solidFill>
                <a:latin typeface="Gill Sans" charset="0"/>
                <a:ea typeface="ヒラギノ角ゴ ProN W3" charset="0"/>
                <a:cs typeface="ヒラギノ角ゴ ProN W3" charset="0"/>
                <a:sym typeface="Gill Sans" charset="0"/>
              </a:defRPr>
            </a:lvl2pPr>
            <a:lvl3pPr marL="1143000" indent="-228600" eaLnBrk="0" hangingPunct="0">
              <a:defRPr sz="4200">
                <a:solidFill>
                  <a:srgbClr val="FFFFFF"/>
                </a:solidFill>
                <a:latin typeface="Gill Sans" charset="0"/>
                <a:ea typeface="ヒラギノ角ゴ ProN W3" charset="0"/>
                <a:cs typeface="ヒラギノ角ゴ ProN W3" charset="0"/>
                <a:sym typeface="Gill Sans" charset="0"/>
              </a:defRPr>
            </a:lvl3pPr>
            <a:lvl4pPr marL="1600200" indent="-228600" eaLnBrk="0" hangingPunct="0">
              <a:defRPr sz="4200">
                <a:solidFill>
                  <a:srgbClr val="FFFFFF"/>
                </a:solidFill>
                <a:latin typeface="Gill Sans" charset="0"/>
                <a:ea typeface="ヒラギノ角ゴ ProN W3" charset="0"/>
                <a:cs typeface="ヒラギノ角ゴ ProN W3" charset="0"/>
                <a:sym typeface="Gill Sans" charset="0"/>
              </a:defRPr>
            </a:lvl4pPr>
            <a:lvl5pPr marL="2057400" indent="-228600" eaLnBrk="0" hangingPunct="0">
              <a:defRPr sz="4200">
                <a:solidFill>
                  <a:srgbClr val="FFFFFF"/>
                </a:solidFill>
                <a:latin typeface="Gill Sans" charset="0"/>
                <a:ea typeface="ヒラギノ角ゴ ProN W3" charset="0"/>
                <a:cs typeface="ヒラギノ角ゴ ProN W3" charset="0"/>
                <a:sym typeface="Gill Sans" charset="0"/>
              </a:defRPr>
            </a:lvl5pPr>
            <a:lvl6pPr marL="2514600" indent="-228600" eaLnBrk="0" fontAlgn="base" hangingPunct="0">
              <a:spcBef>
                <a:spcPct val="0"/>
              </a:spcBef>
              <a:spcAft>
                <a:spcPct val="0"/>
              </a:spcAft>
              <a:defRPr sz="4200">
                <a:solidFill>
                  <a:srgbClr val="FFFFFF"/>
                </a:solidFill>
                <a:latin typeface="Gill Sans" charset="0"/>
                <a:ea typeface="ヒラギノ角ゴ ProN W3" charset="0"/>
                <a:cs typeface="ヒラギノ角ゴ ProN W3" charset="0"/>
                <a:sym typeface="Gill Sans" charset="0"/>
              </a:defRPr>
            </a:lvl6pPr>
            <a:lvl7pPr marL="2971800" indent="-228600" eaLnBrk="0" fontAlgn="base" hangingPunct="0">
              <a:spcBef>
                <a:spcPct val="0"/>
              </a:spcBef>
              <a:spcAft>
                <a:spcPct val="0"/>
              </a:spcAft>
              <a:defRPr sz="4200">
                <a:solidFill>
                  <a:srgbClr val="FFFFFF"/>
                </a:solidFill>
                <a:latin typeface="Gill Sans" charset="0"/>
                <a:ea typeface="ヒラギノ角ゴ ProN W3" charset="0"/>
                <a:cs typeface="ヒラギノ角ゴ ProN W3" charset="0"/>
                <a:sym typeface="Gill Sans" charset="0"/>
              </a:defRPr>
            </a:lvl7pPr>
            <a:lvl8pPr marL="3429000" indent="-228600" eaLnBrk="0" fontAlgn="base" hangingPunct="0">
              <a:spcBef>
                <a:spcPct val="0"/>
              </a:spcBef>
              <a:spcAft>
                <a:spcPct val="0"/>
              </a:spcAft>
              <a:defRPr sz="4200">
                <a:solidFill>
                  <a:srgbClr val="FFFFFF"/>
                </a:solidFill>
                <a:latin typeface="Gill Sans" charset="0"/>
                <a:ea typeface="ヒラギノ角ゴ ProN W3" charset="0"/>
                <a:cs typeface="ヒラギノ角ゴ ProN W3" charset="0"/>
                <a:sym typeface="Gill Sans" charset="0"/>
              </a:defRPr>
            </a:lvl8pPr>
            <a:lvl9pPr marL="3886200" indent="-228600" eaLnBrk="0" fontAlgn="base" hangingPunct="0">
              <a:spcBef>
                <a:spcPct val="0"/>
              </a:spcBef>
              <a:spcAft>
                <a:spcPct val="0"/>
              </a:spcAft>
              <a:defRPr sz="4200">
                <a:solidFill>
                  <a:srgbClr val="FFFFFF"/>
                </a:solidFill>
                <a:latin typeface="Gill Sans" charset="0"/>
                <a:ea typeface="ヒラギノ角ゴ ProN W3" charset="0"/>
                <a:cs typeface="ヒラギノ角ゴ ProN W3" charset="0"/>
                <a:sym typeface="Gill Sans" charset="0"/>
              </a:defRPr>
            </a:lvl9pPr>
          </a:lstStyle>
          <a:p>
            <a:pPr algn="ctr" eaLnBrk="1" hangingPunct="1"/>
            <a:r>
              <a:rPr lang="en-US" sz="2400" dirty="0"/>
              <a:t>Workload Diversity</a:t>
            </a:r>
          </a:p>
          <a:p>
            <a:pPr algn="ctr" eaLnBrk="1" hangingPunct="1"/>
            <a:r>
              <a:rPr lang="en-US" sz="1400" dirty="0"/>
              <a:t>(Process types)</a:t>
            </a:r>
          </a:p>
        </p:txBody>
      </p:sp>
      <p:pic>
        <p:nvPicPr>
          <p:cNvPr id="49165" name="Picture 8" descr="http://www.heroku.com/images/home/crane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79532" y="80368"/>
            <a:ext cx="1377404" cy="803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6441059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Title 1"/>
          <p:cNvSpPr>
            <a:spLocks noGrp="1"/>
          </p:cNvSpPr>
          <p:nvPr>
            <p:ph type="title"/>
          </p:nvPr>
        </p:nvSpPr>
        <p:spPr/>
        <p:txBody>
          <a:bodyPr/>
          <a:lstStyle/>
          <a:p>
            <a:r>
              <a:rPr lang="en-US" dirty="0" smtClean="0">
                <a:latin typeface="Corbel" charset="0"/>
                <a:ea typeface="ヒラギノ角ゴ ProN W3" charset="0"/>
                <a:cs typeface="ヒラギノ角ゴ ProN W3" charset="0"/>
              </a:rPr>
              <a:t>Running your </a:t>
            </a:r>
            <a:r>
              <a:rPr lang="en-US" dirty="0" smtClean="0">
                <a:latin typeface="Corbel" charset="0"/>
                <a:ea typeface="ヒラギノ角ゴ ProN W3" charset="0"/>
                <a:cs typeface="ヒラギノ角ゴ ProN W3" charset="0"/>
              </a:rPr>
              <a:t>app processes </a:t>
            </a:r>
            <a:r>
              <a:rPr lang="en-US" dirty="0" smtClean="0">
                <a:latin typeface="Corbel" charset="0"/>
                <a:ea typeface="ヒラギノ角ゴ ProN W3" charset="0"/>
                <a:cs typeface="ヒラギノ角ゴ ProN W3" charset="0"/>
              </a:rPr>
              <a:t>– The </a:t>
            </a:r>
            <a:r>
              <a:rPr lang="en-US" dirty="0" err="1" smtClean="0">
                <a:latin typeface="Corbel" charset="0"/>
                <a:ea typeface="ヒラギノ角ゴ ProN W3" charset="0"/>
                <a:cs typeface="ヒラギノ角ゴ ProN W3" charset="0"/>
              </a:rPr>
              <a:t>Procfile</a:t>
            </a:r>
            <a:endParaRPr lang="en-US" dirty="0">
              <a:latin typeface="Corbel" charset="0"/>
              <a:ea typeface="ヒラギノ角ゴ ProN W3" charset="0"/>
              <a:cs typeface="ヒラギノ角ゴ ProN W3" charset="0"/>
            </a:endParaRPr>
          </a:p>
        </p:txBody>
      </p:sp>
      <p:sp>
        <p:nvSpPr>
          <p:cNvPr id="3" name="Content Placeholder 2"/>
          <p:cNvSpPr>
            <a:spLocks noGrp="1"/>
          </p:cNvSpPr>
          <p:nvPr>
            <p:ph idx="1"/>
          </p:nvPr>
        </p:nvSpPr>
        <p:spPr/>
        <p:txBody>
          <a:bodyPr/>
          <a:lstStyle/>
          <a:p>
            <a:pPr marL="0" indent="0">
              <a:buNone/>
              <a:defRPr/>
            </a:pPr>
            <a:r>
              <a:rPr lang="en-US" sz="4200" b="1" dirty="0" err="1">
                <a:latin typeface="Corbel" charset="0"/>
                <a:ea typeface="ヒラギノ角ゴ ProN W3" charset="0"/>
                <a:cs typeface="ヒラギノ角ゴ ProN W3" charset="0"/>
              </a:rPr>
              <a:t>Procfile</a:t>
            </a:r>
            <a:endParaRPr lang="en-US" sz="4200" b="1" dirty="0">
              <a:latin typeface="Corbel" charset="0"/>
              <a:ea typeface="ヒラギノ角ゴ ProN W3" charset="0"/>
              <a:cs typeface="ヒラギノ角ゴ ProN W3" charset="0"/>
            </a:endParaRPr>
          </a:p>
        </p:txBody>
      </p:sp>
      <p:sp>
        <p:nvSpPr>
          <p:cNvPr id="37891" name="TextBox 3"/>
          <p:cNvSpPr txBox="1">
            <a:spLocks noChangeArrowheads="1"/>
          </p:cNvSpPr>
          <p:nvPr/>
        </p:nvSpPr>
        <p:spPr bwMode="auto">
          <a:xfrm>
            <a:off x="1464470" y="1968997"/>
            <a:ext cx="7340203" cy="2650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4291" tIns="32146" rIns="64291" bIns="32146">
            <a:spAutoFit/>
          </a:bodyPr>
          <a:lstStyle>
            <a:lvl1pPr eaLnBrk="0" hangingPunct="0">
              <a:defRPr sz="4200">
                <a:solidFill>
                  <a:srgbClr val="FFFFFF"/>
                </a:solidFill>
                <a:latin typeface="Gill Sans" charset="0"/>
                <a:ea typeface="ヒラギノ角ゴ ProN W3" charset="0"/>
                <a:cs typeface="ヒラギノ角ゴ ProN W3" charset="0"/>
                <a:sym typeface="Gill Sans" charset="0"/>
              </a:defRPr>
            </a:lvl1pPr>
            <a:lvl2pPr marL="742950" indent="-285750" eaLnBrk="0" hangingPunct="0">
              <a:defRPr sz="4200">
                <a:solidFill>
                  <a:srgbClr val="FFFFFF"/>
                </a:solidFill>
                <a:latin typeface="Gill Sans" charset="0"/>
                <a:ea typeface="ヒラギノ角ゴ ProN W3" charset="0"/>
                <a:cs typeface="ヒラギノ角ゴ ProN W3" charset="0"/>
                <a:sym typeface="Gill Sans" charset="0"/>
              </a:defRPr>
            </a:lvl2pPr>
            <a:lvl3pPr marL="1143000" indent="-228600" eaLnBrk="0" hangingPunct="0">
              <a:defRPr sz="4200">
                <a:solidFill>
                  <a:srgbClr val="FFFFFF"/>
                </a:solidFill>
                <a:latin typeface="Gill Sans" charset="0"/>
                <a:ea typeface="ヒラギノ角ゴ ProN W3" charset="0"/>
                <a:cs typeface="ヒラギノ角ゴ ProN W3" charset="0"/>
                <a:sym typeface="Gill Sans" charset="0"/>
              </a:defRPr>
            </a:lvl3pPr>
            <a:lvl4pPr marL="1600200" indent="-228600" eaLnBrk="0" hangingPunct="0">
              <a:defRPr sz="4200">
                <a:solidFill>
                  <a:srgbClr val="FFFFFF"/>
                </a:solidFill>
                <a:latin typeface="Gill Sans" charset="0"/>
                <a:ea typeface="ヒラギノ角ゴ ProN W3" charset="0"/>
                <a:cs typeface="ヒラギノ角ゴ ProN W3" charset="0"/>
                <a:sym typeface="Gill Sans" charset="0"/>
              </a:defRPr>
            </a:lvl4pPr>
            <a:lvl5pPr marL="2057400" indent="-228600" eaLnBrk="0" hangingPunct="0">
              <a:defRPr sz="4200">
                <a:solidFill>
                  <a:srgbClr val="FFFFFF"/>
                </a:solidFill>
                <a:latin typeface="Gill Sans" charset="0"/>
                <a:ea typeface="ヒラギノ角ゴ ProN W3" charset="0"/>
                <a:cs typeface="ヒラギノ角ゴ ProN W3" charset="0"/>
                <a:sym typeface="Gill Sans" charset="0"/>
              </a:defRPr>
            </a:lvl5pPr>
            <a:lvl6pPr marL="2514600" indent="-228600" eaLnBrk="0" fontAlgn="base" hangingPunct="0">
              <a:spcBef>
                <a:spcPct val="0"/>
              </a:spcBef>
              <a:spcAft>
                <a:spcPct val="0"/>
              </a:spcAft>
              <a:defRPr sz="4200">
                <a:solidFill>
                  <a:srgbClr val="FFFFFF"/>
                </a:solidFill>
                <a:latin typeface="Gill Sans" charset="0"/>
                <a:ea typeface="ヒラギノ角ゴ ProN W3" charset="0"/>
                <a:cs typeface="ヒラギノ角ゴ ProN W3" charset="0"/>
                <a:sym typeface="Gill Sans" charset="0"/>
              </a:defRPr>
            </a:lvl6pPr>
            <a:lvl7pPr marL="2971800" indent="-228600" eaLnBrk="0" fontAlgn="base" hangingPunct="0">
              <a:spcBef>
                <a:spcPct val="0"/>
              </a:spcBef>
              <a:spcAft>
                <a:spcPct val="0"/>
              </a:spcAft>
              <a:defRPr sz="4200">
                <a:solidFill>
                  <a:srgbClr val="FFFFFF"/>
                </a:solidFill>
                <a:latin typeface="Gill Sans" charset="0"/>
                <a:ea typeface="ヒラギノ角ゴ ProN W3" charset="0"/>
                <a:cs typeface="ヒラギノ角ゴ ProN W3" charset="0"/>
                <a:sym typeface="Gill Sans" charset="0"/>
              </a:defRPr>
            </a:lvl7pPr>
            <a:lvl8pPr marL="3429000" indent="-228600" eaLnBrk="0" fontAlgn="base" hangingPunct="0">
              <a:spcBef>
                <a:spcPct val="0"/>
              </a:spcBef>
              <a:spcAft>
                <a:spcPct val="0"/>
              </a:spcAft>
              <a:defRPr sz="4200">
                <a:solidFill>
                  <a:srgbClr val="FFFFFF"/>
                </a:solidFill>
                <a:latin typeface="Gill Sans" charset="0"/>
                <a:ea typeface="ヒラギノ角ゴ ProN W3" charset="0"/>
                <a:cs typeface="ヒラギノ角ゴ ProN W3" charset="0"/>
                <a:sym typeface="Gill Sans" charset="0"/>
              </a:defRPr>
            </a:lvl8pPr>
            <a:lvl9pPr marL="3886200" indent="-228600" eaLnBrk="0" fontAlgn="base" hangingPunct="0">
              <a:spcBef>
                <a:spcPct val="0"/>
              </a:spcBef>
              <a:spcAft>
                <a:spcPct val="0"/>
              </a:spcAft>
              <a:defRPr sz="4200">
                <a:solidFill>
                  <a:srgbClr val="FFFFFF"/>
                </a:solidFill>
                <a:latin typeface="Gill Sans" charset="0"/>
                <a:ea typeface="ヒラギノ角ゴ ProN W3" charset="0"/>
                <a:cs typeface="ヒラギノ角ゴ ProN W3" charset="0"/>
                <a:sym typeface="Gill Sans" charset="0"/>
              </a:defRPr>
            </a:lvl9pPr>
          </a:lstStyle>
          <a:p>
            <a:pPr eaLnBrk="1" hangingPunct="1"/>
            <a:r>
              <a:rPr lang="en-US" sz="2400" dirty="0"/>
              <a:t>A simple, declarative way to define </a:t>
            </a:r>
            <a:r>
              <a:rPr lang="en-US" sz="2400" dirty="0" smtClean="0"/>
              <a:t>application</a:t>
            </a:r>
            <a:endParaRPr lang="en-US" sz="2400" dirty="0"/>
          </a:p>
          <a:p>
            <a:pPr eaLnBrk="1" hangingPunct="1"/>
            <a:r>
              <a:rPr lang="en-US" sz="2400" dirty="0"/>
              <a:t>process types, so they can be easily</a:t>
            </a:r>
          </a:p>
          <a:p>
            <a:pPr eaLnBrk="1" hangingPunct="1"/>
            <a:r>
              <a:rPr lang="en-US" sz="2400" dirty="0"/>
              <a:t>managed in </a:t>
            </a:r>
            <a:r>
              <a:rPr lang="en-US" sz="2400" dirty="0" smtClean="0"/>
              <a:t>unison when scaling.</a:t>
            </a:r>
            <a:endParaRPr lang="en-US" sz="2400" dirty="0"/>
          </a:p>
          <a:p>
            <a:pPr eaLnBrk="1" hangingPunct="1"/>
            <a:endParaRPr lang="en-US" sz="2400" dirty="0"/>
          </a:p>
          <a:p>
            <a:pPr eaLnBrk="1" hangingPunct="1"/>
            <a:r>
              <a:rPr lang="en-US" sz="2400" dirty="0"/>
              <a:t>A text file in the root of your project </a:t>
            </a:r>
            <a:r>
              <a:rPr lang="en-US" sz="2400" dirty="0" smtClean="0"/>
              <a:t>containing runtime commands </a:t>
            </a:r>
            <a:r>
              <a:rPr lang="en-US" sz="2400" dirty="0"/>
              <a:t>&amp; parameters</a:t>
            </a:r>
          </a:p>
          <a:p>
            <a:pPr eaLnBrk="1" hangingPunct="1"/>
            <a:endParaRPr lang="en-US" sz="2400" dirty="0"/>
          </a:p>
        </p:txBody>
      </p:sp>
    </p:spTree>
    <p:extLst>
      <p:ext uri="{BB962C8B-B14F-4D97-AF65-F5344CB8AC3E}">
        <p14:creationId xmlns:p14="http://schemas.microsoft.com/office/powerpoint/2010/main" val="194580777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Title 1"/>
          <p:cNvSpPr>
            <a:spLocks noGrp="1"/>
          </p:cNvSpPr>
          <p:nvPr>
            <p:ph type="title"/>
          </p:nvPr>
        </p:nvSpPr>
        <p:spPr/>
        <p:txBody>
          <a:bodyPr/>
          <a:lstStyle/>
          <a:p>
            <a:r>
              <a:rPr lang="en-US">
                <a:latin typeface="Corbel" charset="0"/>
                <a:ea typeface="ヒラギノ角ゴ ProN W3" charset="0"/>
                <a:cs typeface="ヒラギノ角ゴ ProN W3" charset="0"/>
              </a:rPr>
              <a:t>Procfile examples</a:t>
            </a:r>
          </a:p>
        </p:txBody>
      </p:sp>
      <p:sp>
        <p:nvSpPr>
          <p:cNvPr id="3" name="Content Placeholder 2"/>
          <p:cNvSpPr>
            <a:spLocks noGrp="1"/>
          </p:cNvSpPr>
          <p:nvPr>
            <p:ph idx="1"/>
          </p:nvPr>
        </p:nvSpPr>
        <p:spPr/>
        <p:txBody>
          <a:bodyPr/>
          <a:lstStyle/>
          <a:p>
            <a:pPr marL="0" indent="0">
              <a:buNone/>
              <a:defRPr/>
            </a:pPr>
            <a:r>
              <a:rPr lang="en-US" dirty="0" smtClean="0"/>
              <a:t>Simple web server</a:t>
            </a:r>
          </a:p>
          <a:p>
            <a:pPr marL="400050" lvl="1" indent="0">
              <a:buNone/>
              <a:defRPr/>
            </a:pPr>
            <a:r>
              <a:rPr lang="en-US" dirty="0" smtClean="0">
                <a:latin typeface="Courier New"/>
                <a:cs typeface="Courier New"/>
              </a:rPr>
              <a:t>web</a:t>
            </a:r>
            <a:r>
              <a:rPr lang="en-US" dirty="0">
                <a:latin typeface="Courier New"/>
                <a:cs typeface="Courier New"/>
              </a:rPr>
              <a:t>: python -m </a:t>
            </a:r>
            <a:r>
              <a:rPr lang="en-US" dirty="0" err="1">
                <a:latin typeface="Courier New"/>
                <a:cs typeface="Courier New"/>
              </a:rPr>
              <a:t>SimpleHTTPServer</a:t>
            </a:r>
            <a:r>
              <a:rPr lang="en-US" dirty="0">
                <a:latin typeface="Courier New"/>
                <a:cs typeface="Courier New"/>
              </a:rPr>
              <a:t> $PORT</a:t>
            </a:r>
          </a:p>
          <a:p>
            <a:pPr marL="0" indent="0">
              <a:buNone/>
              <a:defRPr/>
            </a:pPr>
            <a:endParaRPr lang="en-US" sz="2200" dirty="0">
              <a:latin typeface="Courier New"/>
              <a:cs typeface="Courier New"/>
            </a:endParaRPr>
          </a:p>
          <a:p>
            <a:pPr marL="0" indent="0">
              <a:buNone/>
              <a:defRPr/>
            </a:pPr>
            <a:r>
              <a:rPr lang="en-US" dirty="0" smtClean="0"/>
              <a:t>Clojure</a:t>
            </a:r>
          </a:p>
          <a:p>
            <a:pPr marL="400050" lvl="1" indent="0">
              <a:buNone/>
              <a:defRPr/>
            </a:pPr>
            <a:r>
              <a:rPr lang="en-US" sz="1800" dirty="0" smtClean="0">
                <a:latin typeface="Courier New"/>
                <a:cs typeface="Courier New"/>
              </a:rPr>
              <a:t> </a:t>
            </a:r>
            <a:r>
              <a:rPr lang="en-US" dirty="0" smtClean="0">
                <a:latin typeface="Courier New"/>
                <a:cs typeface="Courier New"/>
              </a:rPr>
              <a:t>web</a:t>
            </a:r>
            <a:r>
              <a:rPr lang="en-US" dirty="0">
                <a:latin typeface="Courier New"/>
                <a:cs typeface="Courier New"/>
              </a:rPr>
              <a:t>: lein with-profile production trampoline </a:t>
            </a:r>
            <a:r>
              <a:rPr lang="en-US" dirty="0" smtClean="0">
                <a:latin typeface="Courier New"/>
                <a:cs typeface="Courier New"/>
              </a:rPr>
              <a:t>      </a:t>
            </a:r>
          </a:p>
          <a:p>
            <a:pPr marL="400050" lvl="1" indent="0">
              <a:buNone/>
              <a:defRPr/>
            </a:pPr>
            <a:r>
              <a:rPr lang="en-US" dirty="0">
                <a:latin typeface="Courier New"/>
                <a:cs typeface="Courier New"/>
              </a:rPr>
              <a:t> </a:t>
            </a:r>
            <a:r>
              <a:rPr lang="en-US" dirty="0" smtClean="0">
                <a:latin typeface="Courier New"/>
                <a:cs typeface="Courier New"/>
              </a:rPr>
              <a:t>  run </a:t>
            </a:r>
            <a:r>
              <a:rPr lang="en-US" dirty="0">
                <a:latin typeface="Courier New"/>
                <a:cs typeface="Courier New"/>
              </a:rPr>
              <a:t>-m my-</a:t>
            </a:r>
            <a:r>
              <a:rPr lang="en-US" dirty="0" err="1">
                <a:latin typeface="Courier New"/>
                <a:cs typeface="Courier New"/>
              </a:rPr>
              <a:t>clojure</a:t>
            </a:r>
            <a:r>
              <a:rPr lang="en-US" dirty="0">
                <a:latin typeface="Courier New"/>
                <a:cs typeface="Courier New"/>
              </a:rPr>
              <a:t>-</a:t>
            </a:r>
            <a:r>
              <a:rPr lang="en-US" dirty="0" err="1">
                <a:latin typeface="Courier New"/>
                <a:cs typeface="Courier New"/>
              </a:rPr>
              <a:t>website.web</a:t>
            </a:r>
            <a:endParaRPr lang="en-US" dirty="0">
              <a:latin typeface="Courier New"/>
              <a:cs typeface="Courier New"/>
            </a:endParaRPr>
          </a:p>
        </p:txBody>
      </p:sp>
    </p:spTree>
    <p:extLst>
      <p:ext uri="{BB962C8B-B14F-4D97-AF65-F5344CB8AC3E}">
        <p14:creationId xmlns:p14="http://schemas.microsoft.com/office/powerpoint/2010/main" val="305418704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Title 1"/>
          <p:cNvSpPr>
            <a:spLocks noGrp="1"/>
          </p:cNvSpPr>
          <p:nvPr>
            <p:ph type="title"/>
          </p:nvPr>
        </p:nvSpPr>
        <p:spPr/>
        <p:txBody>
          <a:bodyPr/>
          <a:lstStyle/>
          <a:p>
            <a:r>
              <a:rPr lang="en-US">
                <a:latin typeface="Corbel" charset="0"/>
                <a:ea typeface="ヒラギノ角ゴ ProN W3" charset="0"/>
                <a:cs typeface="ヒラギノ角ゴ ProN W3" charset="0"/>
              </a:rPr>
              <a:t>Procfile examples</a:t>
            </a:r>
          </a:p>
        </p:txBody>
      </p:sp>
      <p:sp>
        <p:nvSpPr>
          <p:cNvPr id="3" name="Content Placeholder 2"/>
          <p:cNvSpPr>
            <a:spLocks noGrp="1"/>
          </p:cNvSpPr>
          <p:nvPr>
            <p:ph idx="1"/>
          </p:nvPr>
        </p:nvSpPr>
        <p:spPr/>
        <p:txBody>
          <a:bodyPr/>
          <a:lstStyle/>
          <a:p>
            <a:pPr marL="0" indent="0">
              <a:buNone/>
              <a:defRPr/>
            </a:pPr>
            <a:r>
              <a:rPr lang="en-US" dirty="0" smtClean="0"/>
              <a:t>Java, Play framework &amp; </a:t>
            </a:r>
            <a:r>
              <a:rPr lang="en-US" dirty="0" err="1" smtClean="0"/>
              <a:t>Postgres</a:t>
            </a:r>
            <a:r>
              <a:rPr lang="en-US" dirty="0" smtClean="0"/>
              <a:t> database</a:t>
            </a:r>
          </a:p>
          <a:p>
            <a:pPr marL="400050" lvl="1" indent="0">
              <a:buNone/>
              <a:defRPr/>
            </a:pPr>
            <a:r>
              <a:rPr lang="en-US" sz="2200" dirty="0" smtClean="0">
                <a:latin typeface="Courier New"/>
                <a:cs typeface="Courier New"/>
              </a:rPr>
              <a:t>web</a:t>
            </a:r>
            <a:r>
              <a:rPr lang="en-US" sz="2200" dirty="0">
                <a:latin typeface="Courier New"/>
                <a:cs typeface="Courier New"/>
              </a:rPr>
              <a:t>: target/start -</a:t>
            </a:r>
            <a:r>
              <a:rPr lang="en-US" sz="2200" dirty="0" err="1">
                <a:latin typeface="Courier New"/>
                <a:cs typeface="Courier New"/>
              </a:rPr>
              <a:t>Dhttp.port</a:t>
            </a:r>
            <a:r>
              <a:rPr lang="en-US" sz="2200" dirty="0">
                <a:latin typeface="Courier New"/>
                <a:cs typeface="Courier New"/>
              </a:rPr>
              <a:t>=${PORT} </a:t>
            </a:r>
            <a:endParaRPr lang="en-US" sz="2200" dirty="0" smtClean="0">
              <a:latin typeface="Courier New"/>
              <a:cs typeface="Courier New"/>
            </a:endParaRPr>
          </a:p>
          <a:p>
            <a:pPr marL="400050" lvl="1" indent="0">
              <a:buNone/>
              <a:defRPr/>
            </a:pPr>
            <a:r>
              <a:rPr lang="en-US" sz="2200" dirty="0" smtClean="0">
                <a:latin typeface="Courier New"/>
                <a:cs typeface="Courier New"/>
              </a:rPr>
              <a:t>${JAVA_OPTS} </a:t>
            </a:r>
          </a:p>
          <a:p>
            <a:pPr marL="400050" lvl="1" indent="0">
              <a:buNone/>
              <a:defRPr/>
            </a:pPr>
            <a:r>
              <a:rPr lang="en-US" sz="2200" dirty="0">
                <a:latin typeface="Courier New"/>
                <a:cs typeface="Courier New"/>
              </a:rPr>
              <a:t> </a:t>
            </a:r>
            <a:r>
              <a:rPr lang="en-US" sz="2200" dirty="0" smtClean="0">
                <a:latin typeface="Courier New"/>
                <a:cs typeface="Courier New"/>
              </a:rPr>
              <a:t> -</a:t>
            </a:r>
            <a:r>
              <a:rPr lang="en-US" sz="2200" dirty="0" err="1" smtClean="0">
                <a:latin typeface="Courier New"/>
                <a:cs typeface="Courier New"/>
              </a:rPr>
              <a:t>DapplyEvolutions.default</a:t>
            </a:r>
            <a:r>
              <a:rPr lang="en-US" sz="2200" dirty="0" smtClean="0">
                <a:latin typeface="Courier New"/>
                <a:cs typeface="Courier New"/>
              </a:rPr>
              <a:t>=true </a:t>
            </a:r>
          </a:p>
          <a:p>
            <a:pPr marL="400050" lvl="1" indent="0">
              <a:buNone/>
              <a:defRPr/>
            </a:pPr>
            <a:r>
              <a:rPr lang="en-US" sz="2200" dirty="0">
                <a:latin typeface="Courier New"/>
                <a:cs typeface="Courier New"/>
              </a:rPr>
              <a:t> </a:t>
            </a:r>
            <a:r>
              <a:rPr lang="en-US" sz="2200" dirty="0" smtClean="0">
                <a:latin typeface="Courier New"/>
                <a:cs typeface="Courier New"/>
              </a:rPr>
              <a:t> -</a:t>
            </a:r>
            <a:r>
              <a:rPr lang="en-US" sz="2200" dirty="0" err="1" smtClean="0">
                <a:latin typeface="Courier New"/>
                <a:cs typeface="Courier New"/>
              </a:rPr>
              <a:t>Ddb.default.driver</a:t>
            </a:r>
            <a:r>
              <a:rPr lang="en-US" sz="2200" dirty="0" smtClean="0">
                <a:latin typeface="Courier New"/>
                <a:cs typeface="Courier New"/>
              </a:rPr>
              <a:t>=</a:t>
            </a:r>
            <a:r>
              <a:rPr lang="en-US" sz="2200" dirty="0" err="1" smtClean="0">
                <a:latin typeface="Courier New"/>
                <a:cs typeface="Courier New"/>
              </a:rPr>
              <a:t>org.postgresql.Driver</a:t>
            </a:r>
            <a:r>
              <a:rPr lang="en-US" sz="2200" dirty="0" smtClean="0">
                <a:latin typeface="Courier New"/>
                <a:cs typeface="Courier New"/>
              </a:rPr>
              <a:t> </a:t>
            </a:r>
          </a:p>
          <a:p>
            <a:pPr marL="400050" lvl="1" indent="0">
              <a:buNone/>
              <a:defRPr/>
            </a:pPr>
            <a:r>
              <a:rPr lang="en-US" sz="2200" dirty="0">
                <a:latin typeface="Courier New"/>
                <a:cs typeface="Courier New"/>
              </a:rPr>
              <a:t> </a:t>
            </a:r>
            <a:r>
              <a:rPr lang="en-US" sz="2200" dirty="0" smtClean="0">
                <a:latin typeface="Courier New"/>
                <a:cs typeface="Courier New"/>
              </a:rPr>
              <a:t> -</a:t>
            </a:r>
            <a:r>
              <a:rPr lang="en-US" sz="2200" dirty="0" err="1">
                <a:latin typeface="Courier New"/>
                <a:cs typeface="Courier New"/>
              </a:rPr>
              <a:t>Ddb.default.url</a:t>
            </a:r>
            <a:r>
              <a:rPr lang="en-US" sz="2200" dirty="0">
                <a:latin typeface="Courier New"/>
                <a:cs typeface="Courier New"/>
              </a:rPr>
              <a:t>=${DATABASE_URL}</a:t>
            </a:r>
          </a:p>
        </p:txBody>
      </p:sp>
    </p:spTree>
    <p:extLst>
      <p:ext uri="{BB962C8B-B14F-4D97-AF65-F5344CB8AC3E}">
        <p14:creationId xmlns:p14="http://schemas.microsoft.com/office/powerpoint/2010/main" val="215042431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itle 2"/>
          <p:cNvSpPr>
            <a:spLocks noGrp="1"/>
          </p:cNvSpPr>
          <p:nvPr>
            <p:ph type="title"/>
          </p:nvPr>
        </p:nvSpPr>
        <p:spPr/>
        <p:txBody>
          <a:bodyPr/>
          <a:lstStyle/>
          <a:p>
            <a:r>
              <a:rPr lang="en-US" dirty="0" smtClean="0">
                <a:latin typeface="Corbel" charset="0"/>
                <a:ea typeface="ヒラギノ角ゴ ProN W3" charset="0"/>
                <a:cs typeface="ヒラギノ角ゴ ProN W3" charset="0"/>
              </a:rPr>
              <a:t>Process Types</a:t>
            </a:r>
            <a:endParaRPr lang="en-US" dirty="0">
              <a:latin typeface="Corbel" charset="0"/>
              <a:ea typeface="ヒラギノ角ゴ ProN W3" charset="0"/>
              <a:cs typeface="ヒラギノ角ゴ ProN W3" charset="0"/>
            </a:endParaRPr>
          </a:p>
        </p:txBody>
      </p:sp>
      <p:sp>
        <p:nvSpPr>
          <p:cNvPr id="2" name="Content Placeholder 1"/>
          <p:cNvSpPr>
            <a:spLocks noGrp="1"/>
          </p:cNvSpPr>
          <p:nvPr>
            <p:ph idx="1"/>
          </p:nvPr>
        </p:nvSpPr>
        <p:spPr/>
        <p:txBody>
          <a:bodyPr/>
          <a:lstStyle/>
          <a:p>
            <a:r>
              <a:rPr lang="en-US" dirty="0" smtClean="0"/>
              <a:t>Define web processes that listen for http/s requests</a:t>
            </a:r>
          </a:p>
          <a:p>
            <a:pPr marL="457200" lvl="1" indent="0">
              <a:buNone/>
            </a:pPr>
            <a:r>
              <a:rPr lang="en-US" b="1" dirty="0" smtClean="0"/>
              <a:t>web:</a:t>
            </a:r>
            <a:r>
              <a:rPr lang="en-US" dirty="0" smtClean="0"/>
              <a:t> </a:t>
            </a:r>
            <a:r>
              <a:rPr lang="en-US" i="1" dirty="0" smtClean="0"/>
              <a:t>command options</a:t>
            </a:r>
          </a:p>
          <a:p>
            <a:pPr lvl="1"/>
            <a:endParaRPr lang="en-US" dirty="0"/>
          </a:p>
          <a:p>
            <a:r>
              <a:rPr lang="en-US" dirty="0" smtClean="0"/>
              <a:t>Define other processes with any naming convention that is meaningful in your app</a:t>
            </a:r>
          </a:p>
          <a:p>
            <a:pPr marL="457200" lvl="1" indent="0">
              <a:buNone/>
            </a:pPr>
            <a:r>
              <a:rPr lang="en-US" b="1" dirty="0" smtClean="0"/>
              <a:t>worker:</a:t>
            </a:r>
            <a:r>
              <a:rPr lang="en-US" dirty="0" smtClean="0"/>
              <a:t> …     </a:t>
            </a:r>
            <a:r>
              <a:rPr lang="en-US" b="1" dirty="0" smtClean="0"/>
              <a:t>queue:</a:t>
            </a:r>
            <a:r>
              <a:rPr lang="en-US" dirty="0" smtClean="0"/>
              <a:t> …         </a:t>
            </a:r>
            <a:r>
              <a:rPr lang="en-US" b="1" dirty="0" err="1" smtClean="0"/>
              <a:t>priorityworker</a:t>
            </a:r>
            <a:r>
              <a:rPr lang="en-US" b="1" dirty="0" smtClean="0"/>
              <a:t>:</a:t>
            </a:r>
            <a:r>
              <a:rPr lang="en-US" dirty="0" smtClean="0"/>
              <a:t> …</a:t>
            </a:r>
          </a:p>
          <a:p>
            <a:pPr marL="457200" lvl="1" indent="0">
              <a:buNone/>
            </a:pPr>
            <a:r>
              <a:rPr lang="en-US" b="1" dirty="0" smtClean="0"/>
              <a:t>batch:</a:t>
            </a:r>
            <a:r>
              <a:rPr lang="en-US" dirty="0" smtClean="0"/>
              <a:t> …       </a:t>
            </a:r>
            <a:r>
              <a:rPr lang="en-US" b="1" dirty="0" smtClean="0"/>
              <a:t>scheduler:</a:t>
            </a:r>
            <a:r>
              <a:rPr lang="en-US" dirty="0" smtClean="0"/>
              <a:t> …   </a:t>
            </a:r>
            <a:r>
              <a:rPr lang="en-US" b="1" dirty="0" smtClean="0"/>
              <a:t>maintenance:</a:t>
            </a:r>
            <a:r>
              <a:rPr lang="en-US" dirty="0" smtClean="0"/>
              <a:t> …</a:t>
            </a:r>
            <a:endParaRPr lang="en-US" dirty="0"/>
          </a:p>
        </p:txBody>
      </p:sp>
      <p:pic>
        <p:nvPicPr>
          <p:cNvPr id="51203" name="Picture 8" descr="http://www.heroku.com/images/home/crane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79532" y="80368"/>
            <a:ext cx="1377404" cy="803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66699618"/>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itle 2"/>
          <p:cNvSpPr>
            <a:spLocks noGrp="1"/>
          </p:cNvSpPr>
          <p:nvPr>
            <p:ph type="title"/>
          </p:nvPr>
        </p:nvSpPr>
        <p:spPr/>
        <p:txBody>
          <a:bodyPr/>
          <a:lstStyle/>
          <a:p>
            <a:r>
              <a:rPr lang="en-US" dirty="0">
                <a:latin typeface="Corbel" charset="0"/>
                <a:ea typeface="ヒラギノ角ゴ ProN W3" charset="0"/>
                <a:cs typeface="ヒラギノ角ゴ ProN W3" charset="0"/>
              </a:rPr>
              <a:t>Scaling your </a:t>
            </a:r>
            <a:r>
              <a:rPr lang="en-US" dirty="0" smtClean="0">
                <a:latin typeface="Corbel" charset="0"/>
                <a:ea typeface="ヒラギノ角ゴ ProN W3" charset="0"/>
                <a:cs typeface="ヒラギノ角ゴ ProN W3" charset="0"/>
              </a:rPr>
              <a:t>app – by process type</a:t>
            </a:r>
            <a:endParaRPr lang="en-US" dirty="0">
              <a:latin typeface="Corbel" charset="0"/>
              <a:ea typeface="ヒラギノ角ゴ ProN W3" charset="0"/>
              <a:cs typeface="ヒラギノ角ゴ ProN W3" charset="0"/>
            </a:endParaRPr>
          </a:p>
        </p:txBody>
      </p:sp>
      <p:sp>
        <p:nvSpPr>
          <p:cNvPr id="3" name="Content Placeholder 2"/>
          <p:cNvSpPr>
            <a:spLocks noGrp="1"/>
          </p:cNvSpPr>
          <p:nvPr>
            <p:ph idx="1"/>
          </p:nvPr>
        </p:nvSpPr>
        <p:spPr/>
        <p:txBody>
          <a:bodyPr/>
          <a:lstStyle/>
          <a:p>
            <a:pPr marL="0" indent="0">
              <a:buNone/>
              <a:defRPr/>
            </a:pPr>
            <a:r>
              <a:rPr lang="en-US" sz="2800" b="1" dirty="0">
                <a:solidFill>
                  <a:schemeClr val="bg1">
                    <a:lumMod val="85000"/>
                  </a:schemeClr>
                </a:solidFill>
                <a:latin typeface="Courier New" pitchFamily="49" charset="0"/>
                <a:ea typeface="ヒラギノ角ゴ ProN W3" charset="-128"/>
                <a:cs typeface="Courier New" pitchFamily="49" charset="0"/>
              </a:rPr>
              <a:t>$ cat </a:t>
            </a:r>
            <a:r>
              <a:rPr lang="en-US" sz="2800" b="1" dirty="0" err="1">
                <a:solidFill>
                  <a:schemeClr val="bg1">
                    <a:lumMod val="85000"/>
                  </a:schemeClr>
                </a:solidFill>
                <a:latin typeface="Courier New" pitchFamily="49" charset="0"/>
                <a:ea typeface="ヒラギノ角ゴ ProN W3" charset="-128"/>
                <a:cs typeface="Courier New" pitchFamily="49" charset="0"/>
              </a:rPr>
              <a:t>Procfile</a:t>
            </a:r>
            <a:endParaRPr lang="en-US" sz="2800" b="1" dirty="0">
              <a:solidFill>
                <a:schemeClr val="bg1">
                  <a:lumMod val="85000"/>
                </a:schemeClr>
              </a:solidFill>
              <a:latin typeface="Courier New" pitchFamily="49" charset="0"/>
              <a:ea typeface="ヒラギノ角ゴ ProN W3" charset="-128"/>
              <a:cs typeface="Courier New" pitchFamily="49" charset="0"/>
            </a:endParaRPr>
          </a:p>
          <a:p>
            <a:pPr marL="400050" lvl="1" indent="0">
              <a:buNone/>
              <a:defRPr/>
            </a:pPr>
            <a:r>
              <a:rPr lang="en-US" dirty="0" smtClean="0">
                <a:latin typeface="Courier New" pitchFamily="49" charset="0"/>
                <a:ea typeface="ヒラギノ角ゴ ProN W3" charset="-128"/>
                <a:cs typeface="Courier New" pitchFamily="49" charset="0"/>
              </a:rPr>
              <a:t>web: java </a:t>
            </a:r>
            <a:r>
              <a:rPr lang="en-US" dirty="0">
                <a:latin typeface="Courier New" pitchFamily="49" charset="0"/>
                <a:ea typeface="ヒラギノ角ゴ ProN W3" charset="-128"/>
                <a:cs typeface="Courier New" pitchFamily="49" charset="0"/>
              </a:rPr>
              <a:t>$JAVA_OPTS </a:t>
            </a:r>
            <a:r>
              <a:rPr lang="en-US" dirty="0" err="1">
                <a:latin typeface="Courier New" pitchFamily="49" charset="0"/>
                <a:ea typeface="ヒラギノ角ゴ ProN W3" charset="-128"/>
                <a:cs typeface="Courier New" pitchFamily="49" charset="0"/>
              </a:rPr>
              <a:t>EmbeddedServer</a:t>
            </a:r>
            <a:endParaRPr lang="en-US" dirty="0">
              <a:latin typeface="Courier New" pitchFamily="49" charset="0"/>
              <a:ea typeface="ヒラギノ角ゴ ProN W3" charset="-128"/>
              <a:cs typeface="Courier New" pitchFamily="49" charset="0"/>
            </a:endParaRPr>
          </a:p>
          <a:p>
            <a:pPr marL="400050" lvl="1" indent="0">
              <a:buNone/>
              <a:defRPr/>
            </a:pPr>
            <a:r>
              <a:rPr lang="en-US" dirty="0">
                <a:latin typeface="Courier New" pitchFamily="49" charset="0"/>
                <a:ea typeface="ヒラギノ角ゴ ProN W3" charset="-128"/>
                <a:cs typeface="Courier New" pitchFamily="49" charset="0"/>
              </a:rPr>
              <a:t>w</a:t>
            </a:r>
            <a:r>
              <a:rPr lang="en-US" dirty="0" smtClean="0">
                <a:latin typeface="Courier New" pitchFamily="49" charset="0"/>
                <a:ea typeface="ヒラギノ角ゴ ProN W3" charset="-128"/>
                <a:cs typeface="Courier New" pitchFamily="49" charset="0"/>
              </a:rPr>
              <a:t>orker: java </a:t>
            </a:r>
            <a:r>
              <a:rPr lang="en-US" dirty="0">
                <a:latin typeface="Courier New" pitchFamily="49" charset="0"/>
                <a:ea typeface="ヒラギノ角ゴ ProN W3" charset="-128"/>
                <a:cs typeface="Courier New" pitchFamily="49" charset="0"/>
              </a:rPr>
              <a:t>$JAVA_OPTS </a:t>
            </a:r>
            <a:r>
              <a:rPr lang="en-US" dirty="0" err="1">
                <a:latin typeface="Courier New" pitchFamily="49" charset="0"/>
                <a:ea typeface="ヒラギノ角ゴ ProN W3" charset="-128"/>
                <a:cs typeface="Courier New" pitchFamily="49" charset="0"/>
              </a:rPr>
              <a:t>YourJavaClass</a:t>
            </a:r>
            <a:endParaRPr lang="en-US" dirty="0">
              <a:latin typeface="Courier New" pitchFamily="49" charset="0"/>
              <a:ea typeface="ヒラギノ角ゴ ProN W3" charset="-128"/>
              <a:cs typeface="Courier New" pitchFamily="49" charset="0"/>
            </a:endParaRPr>
          </a:p>
          <a:p>
            <a:pPr marL="0" indent="0">
              <a:buNone/>
              <a:defRPr/>
            </a:pPr>
            <a:endParaRPr lang="en-US" sz="2800" b="1" dirty="0">
              <a:solidFill>
                <a:schemeClr val="accent6">
                  <a:lumMod val="20000"/>
                  <a:lumOff val="80000"/>
                </a:schemeClr>
              </a:solidFill>
              <a:latin typeface="Courier New" pitchFamily="49" charset="0"/>
              <a:ea typeface="ヒラギノ角ゴ ProN W3" charset="-128"/>
              <a:cs typeface="Courier New" pitchFamily="49" charset="0"/>
            </a:endParaRPr>
          </a:p>
          <a:p>
            <a:pPr marL="0" indent="0">
              <a:buNone/>
              <a:defRPr/>
            </a:pPr>
            <a:r>
              <a:rPr lang="en-US" sz="2800" b="1" dirty="0">
                <a:solidFill>
                  <a:schemeClr val="bg1">
                    <a:lumMod val="85000"/>
                  </a:schemeClr>
                </a:solidFill>
                <a:latin typeface="Courier New" pitchFamily="49" charset="0"/>
                <a:ea typeface="ヒラギノ角ゴ ProN W3" charset="-128"/>
                <a:cs typeface="Courier New" pitchFamily="49" charset="0"/>
              </a:rPr>
              <a:t>$ </a:t>
            </a:r>
            <a:r>
              <a:rPr lang="en-US" sz="2800" b="1" dirty="0" err="1">
                <a:solidFill>
                  <a:schemeClr val="bg1">
                    <a:lumMod val="85000"/>
                  </a:schemeClr>
                </a:solidFill>
                <a:latin typeface="Courier New" pitchFamily="49" charset="0"/>
                <a:ea typeface="ヒラギノ角ゴ ProN W3" charset="-128"/>
                <a:cs typeface="Courier New" pitchFamily="49" charset="0"/>
              </a:rPr>
              <a:t>heroku</a:t>
            </a:r>
            <a:r>
              <a:rPr lang="en-US" sz="2800" b="1" dirty="0">
                <a:solidFill>
                  <a:schemeClr val="bg1">
                    <a:lumMod val="85000"/>
                  </a:schemeClr>
                </a:solidFill>
                <a:latin typeface="Courier New" pitchFamily="49" charset="0"/>
                <a:ea typeface="ヒラギノ角ゴ ProN W3" charset="-128"/>
                <a:cs typeface="Courier New" pitchFamily="49" charset="0"/>
              </a:rPr>
              <a:t> scale web=4 worker=10</a:t>
            </a:r>
          </a:p>
          <a:p>
            <a:pPr marL="400050" lvl="1" indent="0">
              <a:buNone/>
              <a:defRPr/>
            </a:pPr>
            <a:r>
              <a:rPr lang="en-US" dirty="0">
                <a:latin typeface="Courier New" pitchFamily="49" charset="0"/>
                <a:ea typeface="ヒラギノ角ゴ ProN W3" charset="-128"/>
                <a:cs typeface="Courier New" pitchFamily="49" charset="0"/>
              </a:rPr>
              <a:t>Scaling processes... </a:t>
            </a:r>
            <a:r>
              <a:rPr lang="en-US" dirty="0" smtClean="0">
                <a:latin typeface="Courier New" pitchFamily="49" charset="0"/>
                <a:ea typeface="ヒラギノ角ゴ ProN W3" charset="-128"/>
                <a:cs typeface="Courier New" pitchFamily="49" charset="0"/>
              </a:rPr>
              <a:t>done</a:t>
            </a:r>
            <a:endParaRPr lang="en-US" dirty="0">
              <a:latin typeface="Courier New" pitchFamily="49" charset="0"/>
              <a:ea typeface="ヒラギノ角ゴ ProN W3" charset="-128"/>
              <a:cs typeface="Courier New" pitchFamily="49" charset="0"/>
            </a:endParaRPr>
          </a:p>
        </p:txBody>
      </p:sp>
      <p:pic>
        <p:nvPicPr>
          <p:cNvPr id="51203" name="Picture 8" descr="http://www.heroku.com/images/home/crane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79532" y="80368"/>
            <a:ext cx="1377404" cy="803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39590515"/>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defRPr/>
            </a:pPr>
            <a:r>
              <a:rPr lang="en-US" dirty="0" smtClean="0"/>
              <a:t>Why consider </a:t>
            </a:r>
            <a:r>
              <a:rPr lang="en-US" dirty="0" err="1" smtClean="0"/>
              <a:t>Heroku</a:t>
            </a:r>
            <a:r>
              <a:rPr lang="en-US" dirty="0" smtClean="0"/>
              <a:t> ?</a:t>
            </a:r>
            <a:endParaRPr lang="en-US" dirty="0"/>
          </a:p>
        </p:txBody>
      </p:sp>
      <p:sp>
        <p:nvSpPr>
          <p:cNvPr id="6" name="Text Placeholder 5"/>
          <p:cNvSpPr>
            <a:spLocks noGrp="1"/>
          </p:cNvSpPr>
          <p:nvPr>
            <p:ph type="body" idx="1"/>
          </p:nvPr>
        </p:nvSpPr>
        <p:spPr/>
        <p:txBody>
          <a:bodyPr/>
          <a:lstStyle/>
          <a:p>
            <a:pPr>
              <a:defRPr/>
            </a:pPr>
            <a:endParaRPr lang="en-US"/>
          </a:p>
        </p:txBody>
      </p:sp>
    </p:spTree>
    <p:extLst>
      <p:ext uri="{BB962C8B-B14F-4D97-AF65-F5344CB8AC3E}">
        <p14:creationId xmlns:p14="http://schemas.microsoft.com/office/powerpoint/2010/main" val="354831669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29" name="Picture 2" descr="heroku-scaling-app-via-website-scalled.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4495" y="984499"/>
            <a:ext cx="8647176" cy="4045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0" name="Title 3"/>
          <p:cNvSpPr>
            <a:spLocks noGrp="1"/>
          </p:cNvSpPr>
          <p:nvPr>
            <p:ph type="title"/>
          </p:nvPr>
        </p:nvSpPr>
        <p:spPr/>
        <p:txBody>
          <a:bodyPr/>
          <a:lstStyle/>
          <a:p>
            <a:r>
              <a:rPr lang="en-US">
                <a:latin typeface="Corbel" charset="0"/>
                <a:ea typeface="ヒラギノ角ゴ ProN W3" charset="0"/>
                <a:cs typeface="ヒラギノ角ゴ ProN W3" charset="0"/>
              </a:rPr>
              <a:t>Scaling via web control panel</a:t>
            </a:r>
          </a:p>
        </p:txBody>
      </p:sp>
      <p:pic>
        <p:nvPicPr>
          <p:cNvPr id="22531" name="Picture 2" descr="http://www.heroku.com/images/home/crane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47423" y="160734"/>
            <a:ext cx="1125141" cy="8438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3752697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50" name="Picture 2" descr="heroku-apps-settings.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18449" y="656332"/>
            <a:ext cx="7322344" cy="4487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251" name="Picture 8" descr="http://www.heroku.com/images/home/crane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79532" y="80368"/>
            <a:ext cx="1377404" cy="803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r>
              <a:rPr lang="en-US" dirty="0">
                <a:latin typeface="Corbel" charset="0"/>
                <a:ea typeface="ヒラギノ角ゴ ProN W3" charset="0"/>
                <a:cs typeface="ヒラギノ角ゴ ProN W3" charset="0"/>
              </a:rPr>
              <a:t>Control apps via </a:t>
            </a:r>
            <a:r>
              <a:rPr lang="en-US" dirty="0" err="1">
                <a:latin typeface="Corbel" charset="0"/>
                <a:ea typeface="ヒラギノ角ゴ ProN W3" charset="0"/>
                <a:cs typeface="ヒラギノ角ゴ ProN W3" charset="0"/>
              </a:rPr>
              <a:t>Heroku.com</a:t>
            </a:r>
            <a:endParaRPr lang="en-US" dirty="0"/>
          </a:p>
        </p:txBody>
      </p:sp>
    </p:spTree>
    <p:extLst>
      <p:ext uri="{BB962C8B-B14F-4D97-AF65-F5344CB8AC3E}">
        <p14:creationId xmlns:p14="http://schemas.microsoft.com/office/powerpoint/2010/main" val="101393487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Title 1"/>
          <p:cNvSpPr>
            <a:spLocks noGrp="1"/>
          </p:cNvSpPr>
          <p:nvPr>
            <p:ph type="title"/>
          </p:nvPr>
        </p:nvSpPr>
        <p:spPr/>
        <p:txBody>
          <a:bodyPr/>
          <a:lstStyle/>
          <a:p>
            <a:r>
              <a:rPr lang="en-US" dirty="0" smtClean="0">
                <a:latin typeface="Corbel" charset="0"/>
                <a:ea typeface="ヒラギノ角ゴ ProN W3" charset="0"/>
                <a:cs typeface="ヒラギノ角ゴ ProN W3" charset="0"/>
              </a:rPr>
              <a:t>Controlling your application </a:t>
            </a:r>
            <a:r>
              <a:rPr lang="en-US" dirty="0" smtClean="0">
                <a:latin typeface="Corbel" charset="0"/>
                <a:ea typeface="ヒラギノ角ゴ ProN W3" charset="0"/>
                <a:cs typeface="ヒラギノ角ゴ ProN W3" charset="0"/>
              </a:rPr>
              <a:t>Processes</a:t>
            </a:r>
            <a:endParaRPr lang="en-US" dirty="0">
              <a:latin typeface="Corbel" charset="0"/>
              <a:ea typeface="ヒラギノ角ゴ ProN W3" charset="0"/>
              <a:cs typeface="ヒラギノ角ゴ ProN W3" charset="0"/>
            </a:endParaRPr>
          </a:p>
        </p:txBody>
      </p:sp>
      <p:sp>
        <p:nvSpPr>
          <p:cNvPr id="2" name="Content Placeholder 1"/>
          <p:cNvSpPr>
            <a:spLocks noGrp="1"/>
          </p:cNvSpPr>
          <p:nvPr>
            <p:ph idx="1"/>
          </p:nvPr>
        </p:nvSpPr>
        <p:spPr/>
        <p:txBody>
          <a:bodyPr/>
          <a:lstStyle/>
          <a:p>
            <a:pPr marL="0" indent="0">
              <a:buNone/>
              <a:defRPr/>
            </a:pPr>
            <a:r>
              <a:rPr lang="en-US" b="1" dirty="0">
                <a:solidFill>
                  <a:schemeClr val="accent6">
                    <a:lumMod val="20000"/>
                    <a:lumOff val="80000"/>
                  </a:schemeClr>
                </a:solidFill>
                <a:latin typeface="Courier New" pitchFamily="49" charset="0"/>
                <a:ea typeface="ヒラギノ角ゴ ProN W3" charset="-128"/>
                <a:cs typeface="Courier New" pitchFamily="49" charset="0"/>
              </a:rPr>
              <a:t>$ </a:t>
            </a:r>
            <a:r>
              <a:rPr lang="en-US" b="1" dirty="0" err="1">
                <a:solidFill>
                  <a:schemeClr val="accent6">
                    <a:lumMod val="20000"/>
                    <a:lumOff val="80000"/>
                  </a:schemeClr>
                </a:solidFill>
                <a:latin typeface="Courier New" pitchFamily="49" charset="0"/>
                <a:ea typeface="ヒラギノ角ゴ ProN W3" charset="-128"/>
                <a:cs typeface="Courier New" pitchFamily="49" charset="0"/>
              </a:rPr>
              <a:t>heroku</a:t>
            </a:r>
            <a:r>
              <a:rPr lang="en-US" b="1" dirty="0">
                <a:solidFill>
                  <a:schemeClr val="accent6">
                    <a:lumMod val="20000"/>
                    <a:lumOff val="80000"/>
                  </a:schemeClr>
                </a:solidFill>
                <a:latin typeface="Courier New" pitchFamily="49" charset="0"/>
                <a:ea typeface="ヒラギノ角ゴ ProN W3" charset="-128"/>
                <a:cs typeface="Courier New" pitchFamily="49" charset="0"/>
              </a:rPr>
              <a:t> </a:t>
            </a:r>
            <a:r>
              <a:rPr lang="en-US" b="1" dirty="0" err="1">
                <a:solidFill>
                  <a:schemeClr val="accent6">
                    <a:lumMod val="20000"/>
                    <a:lumOff val="80000"/>
                  </a:schemeClr>
                </a:solidFill>
                <a:latin typeface="Courier New" pitchFamily="49" charset="0"/>
                <a:ea typeface="ヒラギノ角ゴ ProN W3" charset="-128"/>
                <a:cs typeface="Courier New" pitchFamily="49" charset="0"/>
              </a:rPr>
              <a:t>ps</a:t>
            </a:r>
            <a:endParaRPr lang="en-US" b="1" dirty="0">
              <a:solidFill>
                <a:schemeClr val="accent6">
                  <a:lumMod val="20000"/>
                  <a:lumOff val="80000"/>
                </a:schemeClr>
              </a:solidFill>
              <a:latin typeface="Courier New" pitchFamily="49" charset="0"/>
              <a:ea typeface="ヒラギノ角ゴ ProN W3" charset="-128"/>
              <a:cs typeface="Courier New" pitchFamily="49" charset="0"/>
            </a:endParaRPr>
          </a:p>
          <a:p>
            <a:pPr marL="400050" lvl="1" indent="0">
              <a:buNone/>
              <a:defRPr/>
            </a:pPr>
            <a:r>
              <a:rPr lang="en-US" sz="1400" dirty="0">
                <a:latin typeface="Courier New" pitchFamily="49" charset="0"/>
                <a:ea typeface="ヒラギノ角ゴ ProN W3" charset="-128"/>
                <a:cs typeface="Courier New" pitchFamily="49" charset="0"/>
              </a:rPr>
              <a:t>Process  </a:t>
            </a:r>
            <a:r>
              <a:rPr lang="en-US" sz="1400" dirty="0" smtClean="0">
                <a:latin typeface="Courier New" pitchFamily="49" charset="0"/>
                <a:ea typeface="ヒラギノ角ゴ ProN W3" charset="-128"/>
                <a:cs typeface="Courier New" pitchFamily="49" charset="0"/>
              </a:rPr>
              <a:t>    State        Command</a:t>
            </a:r>
            <a:endParaRPr lang="en-US" sz="1400" dirty="0">
              <a:latin typeface="Courier New" pitchFamily="49" charset="0"/>
              <a:ea typeface="ヒラギノ角ゴ ProN W3" charset="-128"/>
              <a:cs typeface="Courier New" pitchFamily="49" charset="0"/>
            </a:endParaRPr>
          </a:p>
          <a:p>
            <a:pPr marL="400050" lvl="1" indent="0">
              <a:buNone/>
              <a:defRPr/>
            </a:pPr>
            <a:r>
              <a:rPr lang="en-US" sz="1400" dirty="0">
                <a:latin typeface="Courier New" pitchFamily="49" charset="0"/>
                <a:ea typeface="ヒラギノ角ゴ ProN W3" charset="-128"/>
                <a:cs typeface="Courier New" pitchFamily="49" charset="0"/>
              </a:rPr>
              <a:t>------</a:t>
            </a:r>
            <a:r>
              <a:rPr lang="en-US" sz="1400" dirty="0" smtClean="0">
                <a:latin typeface="Courier New" pitchFamily="49" charset="0"/>
                <a:ea typeface="ヒラギノ角ゴ ProN W3" charset="-128"/>
                <a:cs typeface="Courier New" pitchFamily="49" charset="0"/>
              </a:rPr>
              <a:t>-      -</a:t>
            </a:r>
            <a:r>
              <a:rPr lang="en-US" sz="1400" dirty="0">
                <a:latin typeface="Courier New" pitchFamily="49" charset="0"/>
                <a:ea typeface="ヒラギノ角ゴ ProN W3" charset="-128"/>
                <a:cs typeface="Courier New" pitchFamily="49" charset="0"/>
              </a:rPr>
              <a:t>--</a:t>
            </a:r>
            <a:r>
              <a:rPr lang="en-US" sz="1400" dirty="0" smtClean="0">
                <a:latin typeface="Courier New" pitchFamily="49" charset="0"/>
                <a:ea typeface="ヒラギノ角ゴ ProN W3" charset="-128"/>
                <a:cs typeface="Courier New" pitchFamily="49" charset="0"/>
              </a:rPr>
              <a:t>--        -</a:t>
            </a:r>
            <a:r>
              <a:rPr lang="en-US" sz="1400" dirty="0">
                <a:latin typeface="Courier New" pitchFamily="49" charset="0"/>
                <a:ea typeface="ヒラギノ角ゴ ProN W3" charset="-128"/>
                <a:cs typeface="Courier New" pitchFamily="49" charset="0"/>
              </a:rPr>
              <a:t>--</a:t>
            </a:r>
            <a:r>
              <a:rPr lang="en-US" sz="1400" dirty="0" smtClean="0">
                <a:latin typeface="Courier New" pitchFamily="49" charset="0"/>
                <a:ea typeface="ヒラギノ角ゴ ProN W3" charset="-128"/>
                <a:cs typeface="Courier New" pitchFamily="49" charset="0"/>
              </a:rPr>
              <a:t>--</a:t>
            </a:r>
            <a:r>
              <a:rPr lang="en-US" sz="1400" dirty="0">
                <a:latin typeface="Courier New" pitchFamily="49" charset="0"/>
                <a:ea typeface="ヒラギノ角ゴ ProN W3" charset="-128"/>
                <a:cs typeface="Courier New" pitchFamily="49" charset="0"/>
              </a:rPr>
              <a:t>--</a:t>
            </a:r>
          </a:p>
          <a:p>
            <a:pPr marL="400050" lvl="1" indent="0">
              <a:buNone/>
              <a:defRPr/>
            </a:pPr>
            <a:r>
              <a:rPr lang="en-US" sz="1400" dirty="0">
                <a:latin typeface="Courier New" pitchFamily="49" charset="0"/>
                <a:ea typeface="ヒラギノ角ゴ ProN W3" charset="-128"/>
                <a:cs typeface="Courier New" pitchFamily="49" charset="0"/>
              </a:rPr>
              <a:t>web.1        </a:t>
            </a:r>
            <a:r>
              <a:rPr lang="en-US" sz="1400" dirty="0" smtClean="0">
                <a:latin typeface="Courier New" pitchFamily="49" charset="0"/>
                <a:ea typeface="ヒラギノ角ゴ ProN W3" charset="-128"/>
                <a:cs typeface="Courier New" pitchFamily="49" charset="0"/>
              </a:rPr>
              <a:t>up </a:t>
            </a:r>
            <a:r>
              <a:rPr lang="en-US" sz="1400" dirty="0">
                <a:latin typeface="Courier New" pitchFamily="49" charset="0"/>
                <a:ea typeface="ヒラギノ角ゴ ProN W3" charset="-128"/>
                <a:cs typeface="Courier New" pitchFamily="49" charset="0"/>
              </a:rPr>
              <a:t>for 6s  </a:t>
            </a:r>
            <a:r>
              <a:rPr lang="en-US" sz="1400" dirty="0" smtClean="0">
                <a:latin typeface="Courier New" pitchFamily="49" charset="0"/>
                <a:ea typeface="ヒラギノ角ゴ ProN W3" charset="-128"/>
                <a:cs typeface="Courier New" pitchFamily="49" charset="0"/>
              </a:rPr>
              <a:t>  java </a:t>
            </a:r>
            <a:r>
              <a:rPr lang="en-US" sz="1400" dirty="0">
                <a:latin typeface="Courier New" pitchFamily="49" charset="0"/>
                <a:ea typeface="ヒラギノ角ゴ ProN W3" charset="-128"/>
                <a:cs typeface="Courier New" pitchFamily="49" charset="0"/>
              </a:rPr>
              <a:t>$JAVA_OPTS </a:t>
            </a:r>
            <a:r>
              <a:rPr lang="en-US" sz="1400" dirty="0" err="1">
                <a:latin typeface="Courier New" pitchFamily="49" charset="0"/>
                <a:ea typeface="ヒラギノ角ゴ ProN W3" charset="-128"/>
                <a:cs typeface="Courier New" pitchFamily="49" charset="0"/>
              </a:rPr>
              <a:t>EmbeddedServer</a:t>
            </a:r>
            <a:endParaRPr lang="en-US" sz="1400" dirty="0">
              <a:latin typeface="Courier New" pitchFamily="49" charset="0"/>
              <a:ea typeface="ヒラギノ角ゴ ProN W3" charset="-128"/>
              <a:cs typeface="Courier New" pitchFamily="49" charset="0"/>
            </a:endParaRPr>
          </a:p>
          <a:p>
            <a:pPr marL="400050" lvl="1" indent="0">
              <a:buNone/>
              <a:defRPr/>
            </a:pPr>
            <a:r>
              <a:rPr lang="en-US" sz="1400" dirty="0">
                <a:latin typeface="Courier New" pitchFamily="49" charset="0"/>
                <a:ea typeface="ヒラギノ角ゴ ProN W3" charset="-128"/>
                <a:cs typeface="Courier New" pitchFamily="49" charset="0"/>
              </a:rPr>
              <a:t>worker.1     </a:t>
            </a:r>
            <a:r>
              <a:rPr lang="en-US" sz="1400" dirty="0" smtClean="0">
                <a:latin typeface="Courier New" pitchFamily="49" charset="0"/>
                <a:ea typeface="ヒラギノ角ゴ ProN W3" charset="-128"/>
                <a:cs typeface="Courier New" pitchFamily="49" charset="0"/>
              </a:rPr>
              <a:t>up </a:t>
            </a:r>
            <a:r>
              <a:rPr lang="en-US" sz="1400" dirty="0">
                <a:latin typeface="Courier New" pitchFamily="49" charset="0"/>
                <a:ea typeface="ヒラギノ角ゴ ProN W3" charset="-128"/>
                <a:cs typeface="Courier New" pitchFamily="49" charset="0"/>
              </a:rPr>
              <a:t>for 5s  </a:t>
            </a:r>
            <a:r>
              <a:rPr lang="en-US" sz="1400" dirty="0" smtClean="0">
                <a:latin typeface="Courier New" pitchFamily="49" charset="0"/>
                <a:ea typeface="ヒラギノ角ゴ ProN W3" charset="-128"/>
                <a:cs typeface="Courier New" pitchFamily="49" charset="0"/>
              </a:rPr>
              <a:t>  java </a:t>
            </a:r>
            <a:r>
              <a:rPr lang="en-US" sz="1400" dirty="0">
                <a:latin typeface="Courier New" pitchFamily="49" charset="0"/>
                <a:ea typeface="ヒラギノ角ゴ ProN W3" charset="-128"/>
                <a:cs typeface="Courier New" pitchFamily="49" charset="0"/>
              </a:rPr>
              <a:t>$JAVA_OPTS </a:t>
            </a:r>
            <a:r>
              <a:rPr lang="en-US" sz="1400" dirty="0" err="1" smtClean="0">
                <a:latin typeface="Courier New" pitchFamily="49" charset="0"/>
                <a:ea typeface="ヒラギノ角ゴ ProN W3" charset="-128"/>
                <a:cs typeface="Courier New" pitchFamily="49" charset="0"/>
              </a:rPr>
              <a:t>YourJavaClass</a:t>
            </a:r>
            <a:endParaRPr lang="en-US" sz="1400" dirty="0" smtClean="0">
              <a:latin typeface="Courier New" pitchFamily="49" charset="0"/>
              <a:ea typeface="ヒラギノ角ゴ ProN W3" charset="-128"/>
              <a:cs typeface="Courier New" pitchFamily="49" charset="0"/>
            </a:endParaRPr>
          </a:p>
          <a:p>
            <a:pPr marL="400050" lvl="1" indent="0">
              <a:buNone/>
              <a:defRPr/>
            </a:pPr>
            <a:endParaRPr lang="en-US" sz="800" dirty="0" smtClean="0">
              <a:latin typeface="Courier New" pitchFamily="49" charset="0"/>
              <a:ea typeface="ヒラギノ角ゴ ProN W3" charset="-128"/>
              <a:cs typeface="Courier New" pitchFamily="49" charset="0"/>
            </a:endParaRPr>
          </a:p>
          <a:p>
            <a:pPr marL="400050" lvl="1" indent="0">
              <a:buNone/>
              <a:defRPr/>
            </a:pPr>
            <a:endParaRPr lang="en-US" sz="800" dirty="0">
              <a:latin typeface="Courier New" pitchFamily="49" charset="0"/>
              <a:ea typeface="ヒラギノ角ゴ ProN W3" charset="-128"/>
              <a:cs typeface="Courier New" pitchFamily="49" charset="0"/>
            </a:endParaRPr>
          </a:p>
          <a:p>
            <a:pPr marL="400050" lvl="1" indent="0">
              <a:buNone/>
              <a:defRPr/>
            </a:pPr>
            <a:endParaRPr lang="en-US" sz="800" dirty="0">
              <a:latin typeface="Courier New" pitchFamily="49" charset="0"/>
              <a:ea typeface="ヒラギノ角ゴ ProN W3" charset="-128"/>
              <a:cs typeface="Courier New" pitchFamily="49" charset="0"/>
            </a:endParaRPr>
          </a:p>
          <a:p>
            <a:pPr marL="0" indent="0">
              <a:buNone/>
              <a:defRPr/>
            </a:pPr>
            <a:r>
              <a:rPr lang="en-US" b="1" dirty="0">
                <a:solidFill>
                  <a:schemeClr val="accent6">
                    <a:lumMod val="20000"/>
                    <a:lumOff val="80000"/>
                  </a:schemeClr>
                </a:solidFill>
                <a:latin typeface="Courier New" pitchFamily="49" charset="0"/>
                <a:ea typeface="ヒラギノ角ゴ ProN W3" charset="-128"/>
                <a:cs typeface="Courier New" pitchFamily="49" charset="0"/>
              </a:rPr>
              <a:t>$ </a:t>
            </a:r>
            <a:r>
              <a:rPr lang="en-US" b="1" dirty="0" err="1">
                <a:solidFill>
                  <a:schemeClr val="accent6">
                    <a:lumMod val="20000"/>
                    <a:lumOff val="80000"/>
                  </a:schemeClr>
                </a:solidFill>
                <a:latin typeface="Courier New" pitchFamily="49" charset="0"/>
                <a:ea typeface="ヒラギノ角ゴ ProN W3" charset="-128"/>
                <a:cs typeface="Courier New" pitchFamily="49" charset="0"/>
              </a:rPr>
              <a:t>heroku</a:t>
            </a:r>
            <a:r>
              <a:rPr lang="en-US" b="1" dirty="0">
                <a:solidFill>
                  <a:schemeClr val="accent6">
                    <a:lumMod val="20000"/>
                    <a:lumOff val="80000"/>
                  </a:schemeClr>
                </a:solidFill>
                <a:latin typeface="Courier New" pitchFamily="49" charset="0"/>
                <a:ea typeface="ヒラギノ角ゴ ProN W3" charset="-128"/>
                <a:cs typeface="Courier New" pitchFamily="49" charset="0"/>
              </a:rPr>
              <a:t> </a:t>
            </a:r>
            <a:r>
              <a:rPr lang="en-US" b="1" dirty="0" err="1" smtClean="0">
                <a:solidFill>
                  <a:schemeClr val="accent6">
                    <a:lumMod val="20000"/>
                    <a:lumOff val="80000"/>
                  </a:schemeClr>
                </a:solidFill>
                <a:latin typeface="Courier New" pitchFamily="49" charset="0"/>
                <a:ea typeface="ヒラギノ角ゴ ProN W3" charset="-128"/>
                <a:cs typeface="Courier New" pitchFamily="49" charset="0"/>
              </a:rPr>
              <a:t>ps:restart</a:t>
            </a:r>
            <a:r>
              <a:rPr lang="en-US" b="1" dirty="0" smtClean="0">
                <a:solidFill>
                  <a:schemeClr val="accent6">
                    <a:lumMod val="20000"/>
                    <a:lumOff val="80000"/>
                  </a:schemeClr>
                </a:solidFill>
                <a:latin typeface="Courier New" pitchFamily="49" charset="0"/>
                <a:ea typeface="ヒラギノ角ゴ ProN W3" charset="-128"/>
                <a:cs typeface="Courier New" pitchFamily="49" charset="0"/>
              </a:rPr>
              <a:t> </a:t>
            </a:r>
            <a:r>
              <a:rPr lang="en-US" b="1" dirty="0">
                <a:solidFill>
                  <a:schemeClr val="accent6">
                    <a:lumMod val="20000"/>
                    <a:lumOff val="80000"/>
                  </a:schemeClr>
                </a:solidFill>
                <a:latin typeface="Courier New" pitchFamily="49" charset="0"/>
                <a:ea typeface="ヒラギノ角ゴ ProN W3" charset="-128"/>
                <a:cs typeface="Courier New" pitchFamily="49" charset="0"/>
              </a:rPr>
              <a:t>worker.1</a:t>
            </a:r>
          </a:p>
          <a:p>
            <a:pPr marL="400050" lvl="1" indent="0">
              <a:buNone/>
              <a:defRPr/>
            </a:pPr>
            <a:r>
              <a:rPr lang="en-US" dirty="0">
                <a:latin typeface="Courier New" pitchFamily="49" charset="0"/>
                <a:ea typeface="ヒラギノ角ゴ ProN W3" charset="-128"/>
                <a:cs typeface="Courier New" pitchFamily="49" charset="0"/>
              </a:rPr>
              <a:t>Restarting worker.1 process... </a:t>
            </a:r>
            <a:r>
              <a:rPr lang="en-US" dirty="0" smtClean="0">
                <a:latin typeface="Courier New" pitchFamily="49" charset="0"/>
                <a:ea typeface="ヒラギノ角ゴ ProN W3" charset="-128"/>
                <a:cs typeface="Courier New" pitchFamily="49" charset="0"/>
              </a:rPr>
              <a:t>Done</a:t>
            </a:r>
            <a:endParaRPr lang="en-US" dirty="0">
              <a:latin typeface="Courier New" pitchFamily="49" charset="0"/>
              <a:ea typeface="ヒラギノ角ゴ ProN W3" charset="-128"/>
              <a:cs typeface="Courier New" pitchFamily="49" charset="0"/>
            </a:endParaRPr>
          </a:p>
        </p:txBody>
      </p:sp>
      <p:pic>
        <p:nvPicPr>
          <p:cNvPr id="54275" name="Picture 8" descr="http://www.heroku.com/images/home/crane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79532" y="80368"/>
            <a:ext cx="1377404" cy="803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4082689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Title 1"/>
          <p:cNvSpPr>
            <a:spLocks noGrp="1"/>
          </p:cNvSpPr>
          <p:nvPr>
            <p:ph type="title"/>
          </p:nvPr>
        </p:nvSpPr>
        <p:spPr/>
        <p:txBody>
          <a:bodyPr/>
          <a:lstStyle/>
          <a:p>
            <a:r>
              <a:rPr lang="en-US">
                <a:latin typeface="Corbel" charset="0"/>
                <a:ea typeface="ヒラギノ角ゴ ProN W3" charset="0"/>
                <a:cs typeface="ヒラギノ角ゴ ProN W3" charset="0"/>
              </a:rPr>
              <a:t>Trust &amp; Manage</a:t>
            </a:r>
          </a:p>
        </p:txBody>
      </p:sp>
      <p:sp>
        <p:nvSpPr>
          <p:cNvPr id="56322" name="TextBox 2"/>
          <p:cNvSpPr txBox="1">
            <a:spLocks noChangeArrowheads="1"/>
          </p:cNvSpPr>
          <p:nvPr/>
        </p:nvSpPr>
        <p:spPr bwMode="auto">
          <a:xfrm>
            <a:off x="3393282" y="1406427"/>
            <a:ext cx="4661297" cy="29195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4291" tIns="32146" rIns="64291" bIns="32146">
            <a:spAutoFit/>
          </a:bodyPr>
          <a:lstStyle>
            <a:lvl1pPr eaLnBrk="0" hangingPunct="0">
              <a:defRPr sz="4200">
                <a:solidFill>
                  <a:srgbClr val="FFFFFF"/>
                </a:solidFill>
                <a:latin typeface="Gill Sans" charset="0"/>
                <a:ea typeface="ヒラギノ角ゴ ProN W3" charset="0"/>
                <a:cs typeface="ヒラギノ角ゴ ProN W3" charset="0"/>
                <a:sym typeface="Gill Sans" charset="0"/>
              </a:defRPr>
            </a:lvl1pPr>
            <a:lvl2pPr marL="742950" indent="-285750" eaLnBrk="0" hangingPunct="0">
              <a:defRPr sz="4200">
                <a:solidFill>
                  <a:srgbClr val="FFFFFF"/>
                </a:solidFill>
                <a:latin typeface="Gill Sans" charset="0"/>
                <a:ea typeface="ヒラギノ角ゴ ProN W3" charset="0"/>
                <a:cs typeface="ヒラギノ角ゴ ProN W3" charset="0"/>
                <a:sym typeface="Gill Sans" charset="0"/>
              </a:defRPr>
            </a:lvl2pPr>
            <a:lvl3pPr marL="1143000" indent="-228600" eaLnBrk="0" hangingPunct="0">
              <a:defRPr sz="4200">
                <a:solidFill>
                  <a:srgbClr val="FFFFFF"/>
                </a:solidFill>
                <a:latin typeface="Gill Sans" charset="0"/>
                <a:ea typeface="ヒラギノ角ゴ ProN W3" charset="0"/>
                <a:cs typeface="ヒラギノ角ゴ ProN W3" charset="0"/>
                <a:sym typeface="Gill Sans" charset="0"/>
              </a:defRPr>
            </a:lvl3pPr>
            <a:lvl4pPr marL="1600200" indent="-228600" eaLnBrk="0" hangingPunct="0">
              <a:defRPr sz="4200">
                <a:solidFill>
                  <a:srgbClr val="FFFFFF"/>
                </a:solidFill>
                <a:latin typeface="Gill Sans" charset="0"/>
                <a:ea typeface="ヒラギノ角ゴ ProN W3" charset="0"/>
                <a:cs typeface="ヒラギノ角ゴ ProN W3" charset="0"/>
                <a:sym typeface="Gill Sans" charset="0"/>
              </a:defRPr>
            </a:lvl4pPr>
            <a:lvl5pPr marL="2057400" indent="-228600" eaLnBrk="0" hangingPunct="0">
              <a:defRPr sz="4200">
                <a:solidFill>
                  <a:srgbClr val="FFFFFF"/>
                </a:solidFill>
                <a:latin typeface="Gill Sans" charset="0"/>
                <a:ea typeface="ヒラギノ角ゴ ProN W3" charset="0"/>
                <a:cs typeface="ヒラギノ角ゴ ProN W3" charset="0"/>
                <a:sym typeface="Gill Sans" charset="0"/>
              </a:defRPr>
            </a:lvl5pPr>
            <a:lvl6pPr marL="2514600" indent="-228600" eaLnBrk="0" fontAlgn="base" hangingPunct="0">
              <a:spcBef>
                <a:spcPct val="0"/>
              </a:spcBef>
              <a:spcAft>
                <a:spcPct val="0"/>
              </a:spcAft>
              <a:defRPr sz="4200">
                <a:solidFill>
                  <a:srgbClr val="FFFFFF"/>
                </a:solidFill>
                <a:latin typeface="Gill Sans" charset="0"/>
                <a:ea typeface="ヒラギノ角ゴ ProN W3" charset="0"/>
                <a:cs typeface="ヒラギノ角ゴ ProN W3" charset="0"/>
                <a:sym typeface="Gill Sans" charset="0"/>
              </a:defRPr>
            </a:lvl6pPr>
            <a:lvl7pPr marL="2971800" indent="-228600" eaLnBrk="0" fontAlgn="base" hangingPunct="0">
              <a:spcBef>
                <a:spcPct val="0"/>
              </a:spcBef>
              <a:spcAft>
                <a:spcPct val="0"/>
              </a:spcAft>
              <a:defRPr sz="4200">
                <a:solidFill>
                  <a:srgbClr val="FFFFFF"/>
                </a:solidFill>
                <a:latin typeface="Gill Sans" charset="0"/>
                <a:ea typeface="ヒラギノ角ゴ ProN W3" charset="0"/>
                <a:cs typeface="ヒラギノ角ゴ ProN W3" charset="0"/>
                <a:sym typeface="Gill Sans" charset="0"/>
              </a:defRPr>
            </a:lvl7pPr>
            <a:lvl8pPr marL="3429000" indent="-228600" eaLnBrk="0" fontAlgn="base" hangingPunct="0">
              <a:spcBef>
                <a:spcPct val="0"/>
              </a:spcBef>
              <a:spcAft>
                <a:spcPct val="0"/>
              </a:spcAft>
              <a:defRPr sz="4200">
                <a:solidFill>
                  <a:srgbClr val="FFFFFF"/>
                </a:solidFill>
                <a:latin typeface="Gill Sans" charset="0"/>
                <a:ea typeface="ヒラギノ角ゴ ProN W3" charset="0"/>
                <a:cs typeface="ヒラギノ角ゴ ProN W3" charset="0"/>
                <a:sym typeface="Gill Sans" charset="0"/>
              </a:defRPr>
            </a:lvl8pPr>
            <a:lvl9pPr marL="3886200" indent="-228600" eaLnBrk="0" fontAlgn="base" hangingPunct="0">
              <a:spcBef>
                <a:spcPct val="0"/>
              </a:spcBef>
              <a:spcAft>
                <a:spcPct val="0"/>
              </a:spcAft>
              <a:defRPr sz="4200">
                <a:solidFill>
                  <a:srgbClr val="FFFFFF"/>
                </a:solidFill>
                <a:latin typeface="Gill Sans" charset="0"/>
                <a:ea typeface="ヒラギノ角ゴ ProN W3" charset="0"/>
                <a:cs typeface="ヒラギノ角ゴ ProN W3" charset="0"/>
                <a:sym typeface="Gill Sans" charset="0"/>
              </a:defRPr>
            </a:lvl9pPr>
          </a:lstStyle>
          <a:p>
            <a:pPr eaLnBrk="1" hangingPunct="1">
              <a:lnSpc>
                <a:spcPct val="150000"/>
              </a:lnSpc>
            </a:pPr>
            <a:r>
              <a:rPr lang="en-US" dirty="0"/>
              <a:t>24x7 platform monitoring</a:t>
            </a:r>
          </a:p>
          <a:p>
            <a:pPr eaLnBrk="1" hangingPunct="1">
              <a:lnSpc>
                <a:spcPct val="150000"/>
              </a:lnSpc>
            </a:pPr>
            <a:r>
              <a:rPr lang="en-US" dirty="0"/>
              <a:t>  </a:t>
            </a:r>
            <a:endParaRPr lang="en-US" sz="2500" dirty="0"/>
          </a:p>
        </p:txBody>
      </p:sp>
      <p:pic>
        <p:nvPicPr>
          <p:cNvPr id="56323" name="Picture 3" descr="C:\Documents and Settings\anarasimhan\Desktop\app_block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25203" y="2049364"/>
            <a:ext cx="1111746" cy="748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324" name="Picture 3" descr="C:\Documents and Settings\anarasimhan\Desktop\app_block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57313" y="2531567"/>
            <a:ext cx="1111746" cy="748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325" name="Picture 3" descr="C:\Documents and Settings\anarasimhan\Desktop\app_block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60984" y="2411016"/>
            <a:ext cx="1111746" cy="748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326" name="Picture 8" descr="http://www.heroku.com/images/home/crane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79532" y="80368"/>
            <a:ext cx="1377404" cy="803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484707" y="3587361"/>
            <a:ext cx="8276875" cy="615553"/>
          </a:xfrm>
          <a:prstGeom prst="rect">
            <a:avLst/>
          </a:prstGeom>
          <a:noFill/>
        </p:spPr>
        <p:txBody>
          <a:bodyPr wrap="none" rtlCol="0">
            <a:spAutoFit/>
          </a:bodyPr>
          <a:lstStyle/>
          <a:p>
            <a:pPr eaLnBrk="1" hangingPunct="1">
              <a:lnSpc>
                <a:spcPct val="150000"/>
              </a:lnSpc>
            </a:pPr>
            <a:r>
              <a:rPr lang="en-US" sz="2400" dirty="0" err="1">
                <a:solidFill>
                  <a:schemeClr val="bg1">
                    <a:lumMod val="85000"/>
                  </a:schemeClr>
                </a:solidFill>
              </a:rPr>
              <a:t>Herokai</a:t>
            </a:r>
            <a:r>
              <a:rPr lang="en-US" sz="2400" dirty="0">
                <a:solidFill>
                  <a:schemeClr val="bg1">
                    <a:lumMod val="85000"/>
                  </a:schemeClr>
                </a:solidFill>
              </a:rPr>
              <a:t> </a:t>
            </a:r>
            <a:r>
              <a:rPr lang="en-US" sz="2400" dirty="0" smtClean="0">
                <a:solidFill>
                  <a:schemeClr val="bg1">
                    <a:lumMod val="85000"/>
                  </a:schemeClr>
                </a:solidFill>
              </a:rPr>
              <a:t>want to know when </a:t>
            </a:r>
            <a:r>
              <a:rPr lang="en-US" sz="2400" dirty="0">
                <a:solidFill>
                  <a:schemeClr val="bg1">
                    <a:lumMod val="85000"/>
                  </a:schemeClr>
                </a:solidFill>
              </a:rPr>
              <a:t>there is trouble before you do!</a:t>
            </a:r>
            <a:endParaRPr lang="en-US" sz="2400" dirty="0">
              <a:solidFill>
                <a:schemeClr val="bg1">
                  <a:lumMod val="85000"/>
                </a:schemeClr>
              </a:solidFill>
            </a:endParaRPr>
          </a:p>
        </p:txBody>
      </p:sp>
    </p:spTree>
    <p:extLst>
      <p:ext uri="{BB962C8B-B14F-4D97-AF65-F5344CB8AC3E}">
        <p14:creationId xmlns:p14="http://schemas.microsoft.com/office/powerpoint/2010/main" val="14399022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Title 1"/>
          <p:cNvSpPr>
            <a:spLocks noGrp="1"/>
          </p:cNvSpPr>
          <p:nvPr>
            <p:ph type="title"/>
          </p:nvPr>
        </p:nvSpPr>
        <p:spPr/>
        <p:txBody>
          <a:bodyPr/>
          <a:lstStyle/>
          <a:p>
            <a:r>
              <a:rPr lang="en-US" dirty="0" err="1" smtClean="0">
                <a:latin typeface="Corbel" charset="0"/>
                <a:ea typeface="ヒラギノ角ゴ ProN W3" charset="0"/>
                <a:cs typeface="ヒラギノ角ゴ ProN W3" charset="0"/>
              </a:rPr>
              <a:t>Heroku</a:t>
            </a:r>
            <a:r>
              <a:rPr lang="en-US" dirty="0" smtClean="0">
                <a:latin typeface="Corbel" charset="0"/>
                <a:ea typeface="ヒラギノ角ゴ ProN W3" charset="0"/>
                <a:cs typeface="ヒラギノ角ゴ ProN W3" charset="0"/>
              </a:rPr>
              <a:t> Status</a:t>
            </a:r>
            <a:endParaRPr lang="en-US" dirty="0">
              <a:latin typeface="Corbel" charset="0"/>
              <a:ea typeface="ヒラギノ角ゴ ProN W3" charset="0"/>
              <a:cs typeface="ヒラギノ角ゴ ProN W3" charset="0"/>
            </a:endParaRPr>
          </a:p>
        </p:txBody>
      </p:sp>
      <p:sp>
        <p:nvSpPr>
          <p:cNvPr id="2" name="Content Placeholder 1"/>
          <p:cNvSpPr>
            <a:spLocks noGrp="1"/>
          </p:cNvSpPr>
          <p:nvPr>
            <p:ph idx="1"/>
          </p:nvPr>
        </p:nvSpPr>
        <p:spPr/>
        <p:txBody>
          <a:bodyPr/>
          <a:lstStyle/>
          <a:p>
            <a:pPr marL="0" indent="0">
              <a:buNone/>
              <a:defRPr/>
            </a:pPr>
            <a:r>
              <a:rPr lang="en-US" b="1" dirty="0" smtClean="0">
                <a:solidFill>
                  <a:schemeClr val="accent6">
                    <a:lumMod val="20000"/>
                    <a:lumOff val="80000"/>
                  </a:schemeClr>
                </a:solidFill>
                <a:latin typeface="Courier New" pitchFamily="49" charset="0"/>
                <a:ea typeface="ヒラギノ角ゴ ProN W3" charset="-128"/>
                <a:cs typeface="Courier New" pitchFamily="49" charset="0"/>
              </a:rPr>
              <a:t>$ </a:t>
            </a:r>
            <a:r>
              <a:rPr lang="en-US" b="1" dirty="0" err="1">
                <a:solidFill>
                  <a:schemeClr val="accent6">
                    <a:lumMod val="20000"/>
                    <a:lumOff val="80000"/>
                  </a:schemeClr>
                </a:solidFill>
                <a:latin typeface="Courier New" pitchFamily="49" charset="0"/>
                <a:ea typeface="ヒラギノ角ゴ ProN W3" charset="-128"/>
                <a:cs typeface="Courier New" pitchFamily="49" charset="0"/>
              </a:rPr>
              <a:t>heroku</a:t>
            </a:r>
            <a:r>
              <a:rPr lang="en-US" b="1" dirty="0">
                <a:solidFill>
                  <a:schemeClr val="accent6">
                    <a:lumMod val="20000"/>
                    <a:lumOff val="80000"/>
                  </a:schemeClr>
                </a:solidFill>
                <a:latin typeface="Courier New" pitchFamily="49" charset="0"/>
                <a:ea typeface="ヒラギノ角ゴ ProN W3" charset="-128"/>
                <a:cs typeface="Courier New" pitchFamily="49" charset="0"/>
              </a:rPr>
              <a:t> status</a:t>
            </a:r>
          </a:p>
          <a:p>
            <a:pPr marL="400050" lvl="1" indent="0">
              <a:buNone/>
              <a:defRPr/>
            </a:pPr>
            <a:r>
              <a:rPr lang="en-US" dirty="0">
                <a:latin typeface="Courier New" pitchFamily="49" charset="0"/>
                <a:ea typeface="ヒラギノ角ゴ ProN W3" charset="-128"/>
                <a:cs typeface="Courier New" pitchFamily="49" charset="0"/>
              </a:rPr>
              <a:t>=== </a:t>
            </a:r>
            <a:r>
              <a:rPr lang="en-US" dirty="0" err="1">
                <a:latin typeface="Courier New" pitchFamily="49" charset="0"/>
                <a:ea typeface="ヒラギノ角ゴ ProN W3" charset="-128"/>
                <a:cs typeface="Courier New" pitchFamily="49" charset="0"/>
              </a:rPr>
              <a:t>Heroku</a:t>
            </a:r>
            <a:r>
              <a:rPr lang="en-US" dirty="0">
                <a:latin typeface="Courier New" pitchFamily="49" charset="0"/>
                <a:ea typeface="ヒラギノ角ゴ ProN W3" charset="-128"/>
                <a:cs typeface="Courier New" pitchFamily="49" charset="0"/>
              </a:rPr>
              <a:t> Status</a:t>
            </a:r>
          </a:p>
          <a:p>
            <a:pPr marL="400050" lvl="1" indent="0">
              <a:buNone/>
              <a:defRPr/>
            </a:pPr>
            <a:r>
              <a:rPr lang="en-US" dirty="0">
                <a:latin typeface="Courier New" pitchFamily="49" charset="0"/>
                <a:ea typeface="ヒラギノ角ゴ ProN W3" charset="-128"/>
                <a:cs typeface="Courier New" pitchFamily="49" charset="0"/>
              </a:rPr>
              <a:t>Development: No known issues at this time.</a:t>
            </a:r>
          </a:p>
          <a:p>
            <a:pPr marL="400050" lvl="1" indent="0">
              <a:buNone/>
              <a:defRPr/>
            </a:pPr>
            <a:r>
              <a:rPr lang="en-US" dirty="0">
                <a:latin typeface="Courier New" pitchFamily="49" charset="0"/>
                <a:ea typeface="ヒラギノ角ゴ ProN W3" charset="-128"/>
                <a:cs typeface="Courier New" pitchFamily="49" charset="0"/>
              </a:rPr>
              <a:t>Production:  No known issues at this time.</a:t>
            </a:r>
          </a:p>
          <a:p>
            <a:pPr marL="0" indent="0">
              <a:buNone/>
              <a:defRPr/>
            </a:pPr>
            <a:endParaRPr lang="en-US" dirty="0">
              <a:latin typeface="Courier New" pitchFamily="49" charset="0"/>
              <a:ea typeface="ヒラギノ角ゴ ProN W3" charset="-128"/>
              <a:cs typeface="Courier New" pitchFamily="49" charset="0"/>
            </a:endParaRPr>
          </a:p>
          <a:p>
            <a:pPr marL="0" indent="0">
              <a:buNone/>
              <a:defRPr/>
            </a:pPr>
            <a:endParaRPr lang="en-US" dirty="0">
              <a:latin typeface="Courier New" pitchFamily="49" charset="0"/>
              <a:ea typeface="ヒラギノ角ゴ ProN W3" charset="-128"/>
              <a:cs typeface="Courier New" pitchFamily="49" charset="0"/>
            </a:endParaRPr>
          </a:p>
          <a:p>
            <a:pPr marL="0" indent="0">
              <a:buNone/>
              <a:defRPr/>
            </a:pPr>
            <a:endParaRPr lang="en-US" dirty="0">
              <a:latin typeface="Courier New" pitchFamily="49" charset="0"/>
              <a:ea typeface="ヒラギノ角ゴ ProN W3" charset="-128"/>
              <a:cs typeface="Courier New" pitchFamily="49" charset="0"/>
            </a:endParaRPr>
          </a:p>
          <a:p>
            <a:pPr marL="0" indent="0">
              <a:buNone/>
            </a:pPr>
            <a:endParaRPr lang="en-US" dirty="0"/>
          </a:p>
        </p:txBody>
      </p:sp>
      <p:pic>
        <p:nvPicPr>
          <p:cNvPr id="54275" name="Picture 8" descr="http://www.heroku.com/images/home/crane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79532" y="80368"/>
            <a:ext cx="1377404" cy="803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9474000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Title 1"/>
          <p:cNvSpPr>
            <a:spLocks noGrp="1"/>
          </p:cNvSpPr>
          <p:nvPr>
            <p:ph type="title"/>
          </p:nvPr>
        </p:nvSpPr>
        <p:spPr/>
        <p:txBody>
          <a:bodyPr/>
          <a:lstStyle/>
          <a:p>
            <a:r>
              <a:rPr lang="en-US">
                <a:latin typeface="Corbel" charset="0"/>
                <a:ea typeface="ヒラギノ角ゴ ProN W3" charset="0"/>
                <a:cs typeface="ヒラギノ角ゴ ProN W3" charset="0"/>
              </a:rPr>
              <a:t>status.heroku.com</a:t>
            </a:r>
          </a:p>
        </p:txBody>
      </p:sp>
      <p:pic>
        <p:nvPicPr>
          <p:cNvPr id="58371" name="Picture 8" descr="http://www.heroku.com/images/home/crane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79532" y="80368"/>
            <a:ext cx="1377404" cy="803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descr="heroku-status-website-99.98pc.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9202" y="580128"/>
            <a:ext cx="7612305" cy="4563371"/>
          </a:xfrm>
          <a:prstGeom prst="rect">
            <a:avLst/>
          </a:prstGeom>
        </p:spPr>
      </p:pic>
    </p:spTree>
    <p:extLst>
      <p:ext uri="{BB962C8B-B14F-4D97-AF65-F5344CB8AC3E}">
        <p14:creationId xmlns:p14="http://schemas.microsoft.com/office/powerpoint/2010/main" val="293233025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defRPr/>
            </a:pPr>
            <a:r>
              <a:rPr lang="en-US" dirty="0" smtClean="0"/>
              <a:t>See Everything</a:t>
            </a:r>
            <a:endParaRPr lang="en-US" dirty="0"/>
          </a:p>
        </p:txBody>
      </p:sp>
      <p:sp>
        <p:nvSpPr>
          <p:cNvPr id="5" name="Text Placeholder 4"/>
          <p:cNvSpPr>
            <a:spLocks noGrp="1"/>
          </p:cNvSpPr>
          <p:nvPr>
            <p:ph type="body" idx="1"/>
          </p:nvPr>
        </p:nvSpPr>
        <p:spPr/>
        <p:txBody>
          <a:bodyPr/>
          <a:lstStyle/>
          <a:p>
            <a:pPr>
              <a:defRPr/>
            </a:pPr>
            <a:r>
              <a:rPr lang="en-US" dirty="0" smtClean="0"/>
              <a:t>What is </a:t>
            </a:r>
            <a:r>
              <a:rPr lang="en-US" dirty="0" err="1" smtClean="0"/>
              <a:t>Heroku</a:t>
            </a:r>
            <a:r>
              <a:rPr lang="en-US" dirty="0" smtClean="0"/>
              <a:t> ?</a:t>
            </a:r>
            <a:endParaRPr lang="en-US" dirty="0"/>
          </a:p>
        </p:txBody>
      </p:sp>
      <p:pic>
        <p:nvPicPr>
          <p:cNvPr id="41987" name="Picture 6" descr="http://www.heroku.com/images/home/crane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93844" y="160735"/>
            <a:ext cx="1017984" cy="8907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715638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Title 1"/>
          <p:cNvSpPr>
            <a:spLocks noGrp="1"/>
          </p:cNvSpPr>
          <p:nvPr>
            <p:ph type="title"/>
          </p:nvPr>
        </p:nvSpPr>
        <p:spPr/>
        <p:txBody>
          <a:bodyPr/>
          <a:lstStyle/>
          <a:p>
            <a:r>
              <a:rPr lang="en-US">
                <a:latin typeface="Corbel" charset="0"/>
                <a:ea typeface="ヒラギノ角ゴ ProN W3" charset="0"/>
                <a:cs typeface="ヒラギノ角ゴ ProN W3" charset="0"/>
              </a:rPr>
              <a:t>logplex</a:t>
            </a:r>
          </a:p>
        </p:txBody>
      </p:sp>
      <p:sp>
        <p:nvSpPr>
          <p:cNvPr id="43010" name="TextBox 2"/>
          <p:cNvSpPr txBox="1">
            <a:spLocks noChangeArrowheads="1"/>
          </p:cNvSpPr>
          <p:nvPr/>
        </p:nvSpPr>
        <p:spPr bwMode="auto">
          <a:xfrm>
            <a:off x="2825901" y="684439"/>
            <a:ext cx="5357813" cy="24040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4291" tIns="32146" rIns="64291" bIns="32146">
            <a:spAutoFit/>
          </a:bodyPr>
          <a:lstStyle>
            <a:lvl1pPr eaLnBrk="0" hangingPunct="0">
              <a:defRPr sz="4200">
                <a:solidFill>
                  <a:srgbClr val="FFFFFF"/>
                </a:solidFill>
                <a:latin typeface="Gill Sans" charset="0"/>
                <a:ea typeface="ヒラギノ角ゴ ProN W3" charset="0"/>
                <a:cs typeface="ヒラギノ角ゴ ProN W3" charset="0"/>
                <a:sym typeface="Gill Sans" charset="0"/>
              </a:defRPr>
            </a:lvl1pPr>
            <a:lvl2pPr marL="742950" indent="-285750" eaLnBrk="0" hangingPunct="0">
              <a:defRPr sz="4200">
                <a:solidFill>
                  <a:srgbClr val="FFFFFF"/>
                </a:solidFill>
                <a:latin typeface="Gill Sans" charset="0"/>
                <a:ea typeface="ヒラギノ角ゴ ProN W3" charset="0"/>
                <a:cs typeface="ヒラギノ角ゴ ProN W3" charset="0"/>
                <a:sym typeface="Gill Sans" charset="0"/>
              </a:defRPr>
            </a:lvl2pPr>
            <a:lvl3pPr marL="1143000" indent="-228600" eaLnBrk="0" hangingPunct="0">
              <a:defRPr sz="4200">
                <a:solidFill>
                  <a:srgbClr val="FFFFFF"/>
                </a:solidFill>
                <a:latin typeface="Gill Sans" charset="0"/>
                <a:ea typeface="ヒラギノ角ゴ ProN W3" charset="0"/>
                <a:cs typeface="ヒラギノ角ゴ ProN W3" charset="0"/>
                <a:sym typeface="Gill Sans" charset="0"/>
              </a:defRPr>
            </a:lvl3pPr>
            <a:lvl4pPr marL="1600200" indent="-228600" eaLnBrk="0" hangingPunct="0">
              <a:defRPr sz="4200">
                <a:solidFill>
                  <a:srgbClr val="FFFFFF"/>
                </a:solidFill>
                <a:latin typeface="Gill Sans" charset="0"/>
                <a:ea typeface="ヒラギノ角ゴ ProN W3" charset="0"/>
                <a:cs typeface="ヒラギノ角ゴ ProN W3" charset="0"/>
                <a:sym typeface="Gill Sans" charset="0"/>
              </a:defRPr>
            </a:lvl4pPr>
            <a:lvl5pPr marL="2057400" indent="-228600" eaLnBrk="0" hangingPunct="0">
              <a:defRPr sz="4200">
                <a:solidFill>
                  <a:srgbClr val="FFFFFF"/>
                </a:solidFill>
                <a:latin typeface="Gill Sans" charset="0"/>
                <a:ea typeface="ヒラギノ角ゴ ProN W3" charset="0"/>
                <a:cs typeface="ヒラギノ角ゴ ProN W3" charset="0"/>
                <a:sym typeface="Gill Sans" charset="0"/>
              </a:defRPr>
            </a:lvl5pPr>
            <a:lvl6pPr marL="2514600" indent="-228600" eaLnBrk="0" fontAlgn="base" hangingPunct="0">
              <a:spcBef>
                <a:spcPct val="0"/>
              </a:spcBef>
              <a:spcAft>
                <a:spcPct val="0"/>
              </a:spcAft>
              <a:defRPr sz="4200">
                <a:solidFill>
                  <a:srgbClr val="FFFFFF"/>
                </a:solidFill>
                <a:latin typeface="Gill Sans" charset="0"/>
                <a:ea typeface="ヒラギノ角ゴ ProN W3" charset="0"/>
                <a:cs typeface="ヒラギノ角ゴ ProN W3" charset="0"/>
                <a:sym typeface="Gill Sans" charset="0"/>
              </a:defRPr>
            </a:lvl6pPr>
            <a:lvl7pPr marL="2971800" indent="-228600" eaLnBrk="0" fontAlgn="base" hangingPunct="0">
              <a:spcBef>
                <a:spcPct val="0"/>
              </a:spcBef>
              <a:spcAft>
                <a:spcPct val="0"/>
              </a:spcAft>
              <a:defRPr sz="4200">
                <a:solidFill>
                  <a:srgbClr val="FFFFFF"/>
                </a:solidFill>
                <a:latin typeface="Gill Sans" charset="0"/>
                <a:ea typeface="ヒラギノ角ゴ ProN W3" charset="0"/>
                <a:cs typeface="ヒラギノ角ゴ ProN W3" charset="0"/>
                <a:sym typeface="Gill Sans" charset="0"/>
              </a:defRPr>
            </a:lvl7pPr>
            <a:lvl8pPr marL="3429000" indent="-228600" eaLnBrk="0" fontAlgn="base" hangingPunct="0">
              <a:spcBef>
                <a:spcPct val="0"/>
              </a:spcBef>
              <a:spcAft>
                <a:spcPct val="0"/>
              </a:spcAft>
              <a:defRPr sz="4200">
                <a:solidFill>
                  <a:srgbClr val="FFFFFF"/>
                </a:solidFill>
                <a:latin typeface="Gill Sans" charset="0"/>
                <a:ea typeface="ヒラギノ角ゴ ProN W3" charset="0"/>
                <a:cs typeface="ヒラギノ角ゴ ProN W3" charset="0"/>
                <a:sym typeface="Gill Sans" charset="0"/>
              </a:defRPr>
            </a:lvl8pPr>
            <a:lvl9pPr marL="3886200" indent="-228600" eaLnBrk="0" fontAlgn="base" hangingPunct="0">
              <a:spcBef>
                <a:spcPct val="0"/>
              </a:spcBef>
              <a:spcAft>
                <a:spcPct val="0"/>
              </a:spcAft>
              <a:defRPr sz="4200">
                <a:solidFill>
                  <a:srgbClr val="FFFFFF"/>
                </a:solidFill>
                <a:latin typeface="Gill Sans" charset="0"/>
                <a:ea typeface="ヒラギノ角ゴ ProN W3" charset="0"/>
                <a:cs typeface="ヒラギノ角ゴ ProN W3" charset="0"/>
                <a:sym typeface="Gill Sans" charset="0"/>
              </a:defRPr>
            </a:lvl9pPr>
          </a:lstStyle>
          <a:p>
            <a:pPr eaLnBrk="1" hangingPunct="1"/>
            <a:r>
              <a:rPr lang="en-US" sz="3200" dirty="0"/>
              <a:t>Unified logging</a:t>
            </a:r>
          </a:p>
          <a:p>
            <a:pPr eaLnBrk="1" hangingPunct="1"/>
            <a:endParaRPr lang="en-US" sz="2400" dirty="0"/>
          </a:p>
          <a:p>
            <a:pPr eaLnBrk="1" hangingPunct="1"/>
            <a:r>
              <a:rPr lang="en-US" sz="2400" dirty="0" smtClean="0"/>
              <a:t>- </a:t>
            </a:r>
            <a:r>
              <a:rPr lang="en-US" sz="2400" dirty="0" smtClean="0"/>
              <a:t>application logs</a:t>
            </a:r>
            <a:endParaRPr lang="en-US" sz="2400" dirty="0"/>
          </a:p>
          <a:p>
            <a:pPr eaLnBrk="1" hangingPunct="1"/>
            <a:r>
              <a:rPr lang="en-US" sz="2400" dirty="0" smtClean="0"/>
              <a:t>- administrative </a:t>
            </a:r>
            <a:r>
              <a:rPr lang="en-US" sz="2400" dirty="0"/>
              <a:t>commands</a:t>
            </a:r>
          </a:p>
          <a:p>
            <a:pPr marL="342900" indent="-342900" eaLnBrk="1" hangingPunct="1">
              <a:buFontTx/>
              <a:buChar char="-"/>
            </a:pPr>
            <a:r>
              <a:rPr lang="en-US" sz="2400" dirty="0" smtClean="0"/>
              <a:t>infrastructure messages</a:t>
            </a:r>
          </a:p>
          <a:p>
            <a:pPr marL="342900" indent="-342900" eaLnBrk="1" hangingPunct="1">
              <a:buFontTx/>
              <a:buChar char="-"/>
            </a:pPr>
            <a:r>
              <a:rPr lang="en-US" sz="2400" dirty="0" err="1" smtClean="0"/>
              <a:t>realtime</a:t>
            </a:r>
            <a:r>
              <a:rPr lang="en-US" sz="2400" dirty="0" smtClean="0"/>
              <a:t> </a:t>
            </a:r>
            <a:r>
              <a:rPr lang="en-US" sz="2400" dirty="0" err="1" smtClean="0"/>
              <a:t>Dyno</a:t>
            </a:r>
            <a:r>
              <a:rPr lang="en-US" sz="2400" dirty="0" smtClean="0"/>
              <a:t> information</a:t>
            </a:r>
            <a:endParaRPr lang="en-US" sz="2400" dirty="0"/>
          </a:p>
        </p:txBody>
      </p:sp>
      <p:pic>
        <p:nvPicPr>
          <p:cNvPr id="43011" name="Picture 3" descr="C:\Documents and Settings\anarasimhan\Desktop\app_block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5984" y="890381"/>
            <a:ext cx="1111746" cy="748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12" name="Picture 3" descr="C:\Documents and Settings\anarasimhan\Desktop\app_block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8093" y="1372584"/>
            <a:ext cx="1111746" cy="748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13" name="Picture 3" descr="C:\Documents and Settings\anarasimhan\Desktop\app_block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1765" y="1252033"/>
            <a:ext cx="1111746" cy="748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14" name="Picture 6" descr="http://www.heroku.com/images/home/crane3.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93844" y="160735"/>
            <a:ext cx="1017984" cy="8907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p:nvSpPr>
        <p:spPr>
          <a:xfrm>
            <a:off x="722818" y="3596105"/>
            <a:ext cx="4572000" cy="1200329"/>
          </a:xfrm>
          <a:prstGeom prst="rect">
            <a:avLst/>
          </a:prstGeom>
        </p:spPr>
        <p:txBody>
          <a:bodyPr>
            <a:spAutoFit/>
          </a:bodyPr>
          <a:lstStyle/>
          <a:p>
            <a:pPr>
              <a:defRPr/>
            </a:pPr>
            <a:r>
              <a:rPr lang="en-US" b="1" dirty="0">
                <a:solidFill>
                  <a:schemeClr val="bg1">
                    <a:lumMod val="85000"/>
                  </a:schemeClr>
                </a:solidFill>
              </a:rPr>
              <a:t>time-ordered </a:t>
            </a:r>
            <a:r>
              <a:rPr lang="en-US" dirty="0">
                <a:solidFill>
                  <a:schemeClr val="bg1">
                    <a:lumMod val="85000"/>
                  </a:schemeClr>
                </a:solidFill>
              </a:rPr>
              <a:t>events </a:t>
            </a:r>
            <a:r>
              <a:rPr lang="en-US" b="1" dirty="0">
                <a:solidFill>
                  <a:schemeClr val="bg1">
                    <a:lumMod val="85000"/>
                  </a:schemeClr>
                </a:solidFill>
              </a:rPr>
              <a:t>aggregated</a:t>
            </a:r>
            <a:r>
              <a:rPr lang="en-US" dirty="0">
                <a:solidFill>
                  <a:schemeClr val="bg1">
                    <a:lumMod val="85000"/>
                  </a:schemeClr>
                </a:solidFill>
              </a:rPr>
              <a:t> from the </a:t>
            </a:r>
            <a:r>
              <a:rPr lang="en-US" b="1" dirty="0">
                <a:solidFill>
                  <a:schemeClr val="bg1">
                    <a:lumMod val="85000"/>
                  </a:schemeClr>
                </a:solidFill>
              </a:rPr>
              <a:t>output streams </a:t>
            </a:r>
            <a:r>
              <a:rPr lang="en-US" dirty="0">
                <a:solidFill>
                  <a:schemeClr val="bg1">
                    <a:lumMod val="85000"/>
                  </a:schemeClr>
                </a:solidFill>
              </a:rPr>
              <a:t>of all your app’s running processes, system components, and backing services.</a:t>
            </a:r>
          </a:p>
        </p:txBody>
      </p:sp>
    </p:spTree>
    <p:extLst>
      <p:ext uri="{BB962C8B-B14F-4D97-AF65-F5344CB8AC3E}">
        <p14:creationId xmlns:p14="http://schemas.microsoft.com/office/powerpoint/2010/main" val="71099600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Title 1"/>
          <p:cNvSpPr>
            <a:spLocks noGrp="1"/>
          </p:cNvSpPr>
          <p:nvPr>
            <p:ph type="title"/>
          </p:nvPr>
        </p:nvSpPr>
        <p:spPr/>
        <p:txBody>
          <a:bodyPr/>
          <a:lstStyle/>
          <a:p>
            <a:r>
              <a:rPr lang="en-US">
                <a:latin typeface="Corbel" charset="0"/>
                <a:ea typeface="ヒラギノ角ゴ ProN W3" charset="0"/>
                <a:cs typeface="ヒラギノ角ゴ ProN W3" charset="0"/>
              </a:rPr>
              <a:t>heroku logs</a:t>
            </a:r>
          </a:p>
        </p:txBody>
      </p:sp>
      <p:pic>
        <p:nvPicPr>
          <p:cNvPr id="46082" name="Picture 3" descr="heroku-logs-help.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48916" y="587925"/>
            <a:ext cx="8895085" cy="2705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083" name="TextBox 4"/>
          <p:cNvSpPr txBox="1">
            <a:spLocks noChangeArrowheads="1"/>
          </p:cNvSpPr>
          <p:nvPr/>
        </p:nvSpPr>
        <p:spPr bwMode="auto">
          <a:xfrm>
            <a:off x="385362" y="3345015"/>
            <a:ext cx="7172641" cy="1172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4291" tIns="32146" rIns="64291" bIns="32146">
            <a:spAutoFit/>
          </a:bodyPr>
          <a:lstStyle>
            <a:lvl1pPr eaLnBrk="0" hangingPunct="0">
              <a:defRPr sz="4200">
                <a:solidFill>
                  <a:srgbClr val="FFFFFF"/>
                </a:solidFill>
                <a:latin typeface="Gill Sans" charset="0"/>
                <a:ea typeface="ヒラギノ角ゴ ProN W3" charset="0"/>
                <a:cs typeface="ヒラギノ角ゴ ProN W3" charset="0"/>
                <a:sym typeface="Gill Sans" charset="0"/>
              </a:defRPr>
            </a:lvl1pPr>
            <a:lvl2pPr marL="742950" indent="-285750" eaLnBrk="0" hangingPunct="0">
              <a:defRPr sz="4200">
                <a:solidFill>
                  <a:srgbClr val="FFFFFF"/>
                </a:solidFill>
                <a:latin typeface="Gill Sans" charset="0"/>
                <a:ea typeface="ヒラギノ角ゴ ProN W3" charset="0"/>
                <a:cs typeface="ヒラギノ角ゴ ProN W3" charset="0"/>
                <a:sym typeface="Gill Sans" charset="0"/>
              </a:defRPr>
            </a:lvl2pPr>
            <a:lvl3pPr marL="1143000" indent="-228600" eaLnBrk="0" hangingPunct="0">
              <a:defRPr sz="4200">
                <a:solidFill>
                  <a:srgbClr val="FFFFFF"/>
                </a:solidFill>
                <a:latin typeface="Gill Sans" charset="0"/>
                <a:ea typeface="ヒラギノ角ゴ ProN W3" charset="0"/>
                <a:cs typeface="ヒラギノ角ゴ ProN W3" charset="0"/>
                <a:sym typeface="Gill Sans" charset="0"/>
              </a:defRPr>
            </a:lvl3pPr>
            <a:lvl4pPr marL="1600200" indent="-228600" eaLnBrk="0" hangingPunct="0">
              <a:defRPr sz="4200">
                <a:solidFill>
                  <a:srgbClr val="FFFFFF"/>
                </a:solidFill>
                <a:latin typeface="Gill Sans" charset="0"/>
                <a:ea typeface="ヒラギノ角ゴ ProN W3" charset="0"/>
                <a:cs typeface="ヒラギノ角ゴ ProN W3" charset="0"/>
                <a:sym typeface="Gill Sans" charset="0"/>
              </a:defRPr>
            </a:lvl4pPr>
            <a:lvl5pPr marL="2057400" indent="-228600" eaLnBrk="0" hangingPunct="0">
              <a:defRPr sz="4200">
                <a:solidFill>
                  <a:srgbClr val="FFFFFF"/>
                </a:solidFill>
                <a:latin typeface="Gill Sans" charset="0"/>
                <a:ea typeface="ヒラギノ角ゴ ProN W3" charset="0"/>
                <a:cs typeface="ヒラギノ角ゴ ProN W3" charset="0"/>
                <a:sym typeface="Gill Sans" charset="0"/>
              </a:defRPr>
            </a:lvl5pPr>
            <a:lvl6pPr marL="2514600" indent="-228600" eaLnBrk="0" fontAlgn="base" hangingPunct="0">
              <a:spcBef>
                <a:spcPct val="0"/>
              </a:spcBef>
              <a:spcAft>
                <a:spcPct val="0"/>
              </a:spcAft>
              <a:defRPr sz="4200">
                <a:solidFill>
                  <a:srgbClr val="FFFFFF"/>
                </a:solidFill>
                <a:latin typeface="Gill Sans" charset="0"/>
                <a:ea typeface="ヒラギノ角ゴ ProN W3" charset="0"/>
                <a:cs typeface="ヒラギノ角ゴ ProN W3" charset="0"/>
                <a:sym typeface="Gill Sans" charset="0"/>
              </a:defRPr>
            </a:lvl6pPr>
            <a:lvl7pPr marL="2971800" indent="-228600" eaLnBrk="0" fontAlgn="base" hangingPunct="0">
              <a:spcBef>
                <a:spcPct val="0"/>
              </a:spcBef>
              <a:spcAft>
                <a:spcPct val="0"/>
              </a:spcAft>
              <a:defRPr sz="4200">
                <a:solidFill>
                  <a:srgbClr val="FFFFFF"/>
                </a:solidFill>
                <a:latin typeface="Gill Sans" charset="0"/>
                <a:ea typeface="ヒラギノ角ゴ ProN W3" charset="0"/>
                <a:cs typeface="ヒラギノ角ゴ ProN W3" charset="0"/>
                <a:sym typeface="Gill Sans" charset="0"/>
              </a:defRPr>
            </a:lvl7pPr>
            <a:lvl8pPr marL="3429000" indent="-228600" eaLnBrk="0" fontAlgn="base" hangingPunct="0">
              <a:spcBef>
                <a:spcPct val="0"/>
              </a:spcBef>
              <a:spcAft>
                <a:spcPct val="0"/>
              </a:spcAft>
              <a:defRPr sz="4200">
                <a:solidFill>
                  <a:srgbClr val="FFFFFF"/>
                </a:solidFill>
                <a:latin typeface="Gill Sans" charset="0"/>
                <a:ea typeface="ヒラギノ角ゴ ProN W3" charset="0"/>
                <a:cs typeface="ヒラギノ角ゴ ProN W3" charset="0"/>
                <a:sym typeface="Gill Sans" charset="0"/>
              </a:defRPr>
            </a:lvl8pPr>
            <a:lvl9pPr marL="3886200" indent="-228600" eaLnBrk="0" fontAlgn="base" hangingPunct="0">
              <a:spcBef>
                <a:spcPct val="0"/>
              </a:spcBef>
              <a:spcAft>
                <a:spcPct val="0"/>
              </a:spcAft>
              <a:defRPr sz="4200">
                <a:solidFill>
                  <a:srgbClr val="FFFFFF"/>
                </a:solidFill>
                <a:latin typeface="Gill Sans" charset="0"/>
                <a:ea typeface="ヒラギノ角ゴ ProN W3" charset="0"/>
                <a:cs typeface="ヒラギノ角ゴ ProN W3" charset="0"/>
                <a:sym typeface="Gill Sans" charset="0"/>
              </a:defRPr>
            </a:lvl9pPr>
          </a:lstStyle>
          <a:p>
            <a:pPr eaLnBrk="1" hangingPunct="1"/>
            <a:r>
              <a:rPr lang="en-US" sz="2400" dirty="0" err="1">
                <a:latin typeface="Courier New" charset="0"/>
                <a:cs typeface="Courier New" charset="0"/>
              </a:rPr>
              <a:t>heroku</a:t>
            </a:r>
            <a:r>
              <a:rPr lang="en-US" sz="2400" dirty="0">
                <a:latin typeface="Courier New" charset="0"/>
                <a:cs typeface="Courier New" charset="0"/>
              </a:rPr>
              <a:t> logs --source apps</a:t>
            </a:r>
          </a:p>
          <a:p>
            <a:pPr eaLnBrk="1" hangingPunct="1"/>
            <a:r>
              <a:rPr lang="en-US" sz="2400" dirty="0" err="1">
                <a:latin typeface="Courier New" charset="0"/>
                <a:cs typeface="Courier New" charset="0"/>
              </a:rPr>
              <a:t>heroku</a:t>
            </a:r>
            <a:r>
              <a:rPr lang="en-US" sz="2400" dirty="0">
                <a:latin typeface="Courier New" charset="0"/>
                <a:cs typeface="Courier New" charset="0"/>
              </a:rPr>
              <a:t> logs --source </a:t>
            </a:r>
            <a:r>
              <a:rPr lang="en-US" sz="2400" dirty="0" err="1">
                <a:latin typeface="Courier New" charset="0"/>
                <a:cs typeface="Courier New" charset="0"/>
              </a:rPr>
              <a:t>heroku</a:t>
            </a:r>
            <a:endParaRPr lang="en-US" sz="2400" dirty="0">
              <a:latin typeface="Courier New" charset="0"/>
              <a:cs typeface="Courier New" charset="0"/>
            </a:endParaRPr>
          </a:p>
          <a:p>
            <a:pPr eaLnBrk="1" hangingPunct="1"/>
            <a:r>
              <a:rPr lang="en-US" sz="2400" dirty="0" err="1">
                <a:latin typeface="Courier New" charset="0"/>
                <a:cs typeface="Courier New" charset="0"/>
              </a:rPr>
              <a:t>heroku</a:t>
            </a:r>
            <a:r>
              <a:rPr lang="en-US" sz="2400" dirty="0">
                <a:latin typeface="Courier New" charset="0"/>
                <a:cs typeface="Courier New" charset="0"/>
              </a:rPr>
              <a:t> logs --source </a:t>
            </a:r>
            <a:r>
              <a:rPr lang="en-US" sz="2400" dirty="0" err="1">
                <a:latin typeface="Courier New" charset="0"/>
                <a:cs typeface="Courier New" charset="0"/>
              </a:rPr>
              <a:t>heroku</a:t>
            </a:r>
            <a:r>
              <a:rPr lang="en-US" sz="2400" dirty="0">
                <a:latin typeface="Courier New" charset="0"/>
                <a:cs typeface="Courier New" charset="0"/>
              </a:rPr>
              <a:t> --</a:t>
            </a:r>
            <a:r>
              <a:rPr lang="en-US" sz="2400" dirty="0" err="1">
                <a:latin typeface="Courier New" charset="0"/>
                <a:cs typeface="Courier New" charset="0"/>
              </a:rPr>
              <a:t>ps</a:t>
            </a:r>
            <a:r>
              <a:rPr lang="en-US" sz="2400" dirty="0">
                <a:latin typeface="Courier New" charset="0"/>
                <a:cs typeface="Courier New" charset="0"/>
              </a:rPr>
              <a:t> </a:t>
            </a:r>
            <a:r>
              <a:rPr lang="en-US" sz="2400" dirty="0" err="1">
                <a:latin typeface="Courier New" charset="0"/>
                <a:cs typeface="Courier New" charset="0"/>
              </a:rPr>
              <a:t>api</a:t>
            </a:r>
            <a:endParaRPr lang="en-US" sz="2400" dirty="0">
              <a:latin typeface="Courier New" charset="0"/>
              <a:cs typeface="Courier New" charset="0"/>
            </a:endParaRPr>
          </a:p>
        </p:txBody>
      </p:sp>
    </p:spTree>
    <p:extLst>
      <p:ext uri="{BB962C8B-B14F-4D97-AF65-F5344CB8AC3E}">
        <p14:creationId xmlns:p14="http://schemas.microsoft.com/office/powerpoint/2010/main" val="229719916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Title 1"/>
          <p:cNvSpPr>
            <a:spLocks noGrp="1"/>
          </p:cNvSpPr>
          <p:nvPr>
            <p:ph type="title"/>
          </p:nvPr>
        </p:nvSpPr>
        <p:spPr/>
        <p:txBody>
          <a:bodyPr/>
          <a:lstStyle/>
          <a:p>
            <a:r>
              <a:rPr lang="en-US" dirty="0">
                <a:latin typeface="Corbel" charset="0"/>
                <a:ea typeface="ヒラギノ角ゴ ProN W3" charset="0"/>
                <a:cs typeface="ヒラギノ角ゴ ProN W3" charset="0"/>
              </a:rPr>
              <a:t>Example of </a:t>
            </a:r>
            <a:r>
              <a:rPr lang="en-US" dirty="0" smtClean="0">
                <a:latin typeface="Corbel" charset="0"/>
                <a:ea typeface="ヒラギノ角ゴ ProN W3" charset="0"/>
                <a:cs typeface="ヒラギノ角ゴ ProN W3" charset="0"/>
              </a:rPr>
              <a:t>errors </a:t>
            </a:r>
            <a:r>
              <a:rPr lang="en-US" dirty="0">
                <a:latin typeface="Corbel" charset="0"/>
                <a:ea typeface="ヒラギノ角ゴ ProN W3" charset="0"/>
                <a:cs typeface="ヒラギノ角ゴ ProN W3" charset="0"/>
              </a:rPr>
              <a:t>in logs</a:t>
            </a:r>
          </a:p>
        </p:txBody>
      </p:sp>
      <p:pic>
        <p:nvPicPr>
          <p:cNvPr id="47106" name="Picture 3" descr="heroku-logs-error-example-mongodb-lsugwebsite.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 y="1069996"/>
            <a:ext cx="9550061" cy="29138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344394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Title 1"/>
          <p:cNvSpPr>
            <a:spLocks noGrp="1"/>
          </p:cNvSpPr>
          <p:nvPr>
            <p:ph type="title"/>
          </p:nvPr>
        </p:nvSpPr>
        <p:spPr/>
        <p:txBody>
          <a:bodyPr/>
          <a:lstStyle/>
          <a:p>
            <a:r>
              <a:rPr lang="en-US" dirty="0" smtClean="0">
                <a:latin typeface="Corbel" charset="0"/>
                <a:ea typeface="ヒラギノ角ゴ ProN W3" charset="0"/>
                <a:cs typeface="ヒラギノ角ゴ ProN W3" charset="0"/>
              </a:rPr>
              <a:t>Deployment is challenging</a:t>
            </a:r>
            <a:endParaRPr lang="en-US" dirty="0">
              <a:latin typeface="Corbel" charset="0"/>
              <a:ea typeface="ヒラギノ角ゴ ProN W3" charset="0"/>
              <a:cs typeface="ヒラギノ角ゴ ProN W3" charset="0"/>
            </a:endParaRPr>
          </a:p>
        </p:txBody>
      </p:sp>
      <p:sp>
        <p:nvSpPr>
          <p:cNvPr id="4" name="Rounded Rectangle 3"/>
          <p:cNvSpPr/>
          <p:nvPr/>
        </p:nvSpPr>
        <p:spPr bwMode="auto">
          <a:xfrm>
            <a:off x="125015" y="1258970"/>
            <a:ext cx="7500938" cy="763488"/>
          </a:xfrm>
          <a:prstGeom prst="roundRect">
            <a:avLst/>
          </a:prstGeom>
          <a:noFill/>
          <a:ln w="25400" cap="flat" cmpd="sng" algn="ctr">
            <a:noFill/>
            <a:prstDash val="solid"/>
            <a:round/>
            <a:headEnd type="none" w="med" len="med"/>
            <a:tailEnd type="none" w="med" len="med"/>
          </a:ln>
          <a:effectLst/>
        </p:spPr>
        <p:txBody>
          <a:bodyPr lIns="64291" tIns="32146" rIns="64291" bIns="32146"/>
          <a:lstStyle/>
          <a:p>
            <a:pPr algn="r">
              <a:defRPr/>
            </a:pPr>
            <a:r>
              <a:rPr lang="en-US" sz="2200" i="1" dirty="0">
                <a:solidFill>
                  <a:schemeClr val="accent6">
                    <a:lumMod val="20000"/>
                    <a:lumOff val="80000"/>
                  </a:schemeClr>
                </a:solidFill>
                <a:latin typeface="Chalkduster"/>
                <a:cs typeface="Chalkduster"/>
              </a:rPr>
              <a:t>“Ops teams are overwhelmed by developer requests”</a:t>
            </a:r>
            <a:endParaRPr lang="en-US" sz="1700" i="1" dirty="0">
              <a:solidFill>
                <a:schemeClr val="accent6">
                  <a:lumMod val="20000"/>
                  <a:lumOff val="80000"/>
                </a:schemeClr>
              </a:solidFill>
              <a:sym typeface="Gill Sans"/>
            </a:endParaRPr>
          </a:p>
          <a:p>
            <a:pPr algn="r">
              <a:defRPr/>
            </a:pPr>
            <a:endParaRPr lang="en-US" sz="1700" i="1" dirty="0">
              <a:solidFill>
                <a:schemeClr val="accent6">
                  <a:lumMod val="20000"/>
                  <a:lumOff val="80000"/>
                </a:schemeClr>
              </a:solidFill>
              <a:sym typeface="Gill Sans"/>
            </a:endParaRPr>
          </a:p>
        </p:txBody>
      </p:sp>
      <p:sp>
        <p:nvSpPr>
          <p:cNvPr id="5" name="Rounded Rectangle 4"/>
          <p:cNvSpPr/>
          <p:nvPr/>
        </p:nvSpPr>
        <p:spPr bwMode="auto">
          <a:xfrm>
            <a:off x="178594" y="2124056"/>
            <a:ext cx="7500938" cy="2049363"/>
          </a:xfrm>
          <a:prstGeom prst="roundRect">
            <a:avLst/>
          </a:prstGeom>
          <a:noFill/>
          <a:ln w="25400" cap="flat" cmpd="sng" algn="ctr">
            <a:noFill/>
            <a:prstDash val="solid"/>
            <a:round/>
            <a:headEnd type="none" w="med" len="med"/>
            <a:tailEnd type="none" w="med" len="med"/>
          </a:ln>
          <a:effectLst/>
        </p:spPr>
        <p:txBody>
          <a:bodyPr lIns="64291" tIns="32146" rIns="64291" bIns="32146"/>
          <a:lstStyle/>
          <a:p>
            <a:pPr algn="r">
              <a:defRPr/>
            </a:pPr>
            <a:r>
              <a:rPr lang="en-US" sz="2200" i="1" dirty="0">
                <a:solidFill>
                  <a:schemeClr val="accent6">
                    <a:lumMod val="20000"/>
                    <a:lumOff val="80000"/>
                  </a:schemeClr>
                </a:solidFill>
                <a:latin typeface="Chalkduster"/>
                <a:cs typeface="Chalkduster"/>
              </a:rPr>
              <a:t>“Different environments are not always the same.  Patching and internal processes often not automated”</a:t>
            </a:r>
          </a:p>
          <a:p>
            <a:pPr algn="r">
              <a:defRPr/>
            </a:pPr>
            <a:endParaRPr lang="en-US" sz="2200" i="1" dirty="0">
              <a:solidFill>
                <a:schemeClr val="accent6">
                  <a:lumMod val="20000"/>
                  <a:lumOff val="80000"/>
                </a:schemeClr>
              </a:solidFill>
              <a:latin typeface="Chalkduster"/>
              <a:cs typeface="Chalkduster"/>
            </a:endParaRPr>
          </a:p>
          <a:p>
            <a:pPr algn="r">
              <a:defRPr/>
            </a:pPr>
            <a:r>
              <a:rPr lang="en-US" sz="2200" i="1" dirty="0">
                <a:solidFill>
                  <a:schemeClr val="accent6">
                    <a:lumMod val="20000"/>
                    <a:lumOff val="80000"/>
                  </a:schemeClr>
                </a:solidFill>
                <a:latin typeface="Chalkduster"/>
                <a:cs typeface="Chalkduster"/>
              </a:rPr>
              <a:t>“There is a divide in many enterprises between the developers &amp; operations teams.”</a:t>
            </a:r>
            <a:endParaRPr lang="en-US" sz="1700" i="1" dirty="0">
              <a:solidFill>
                <a:schemeClr val="accent6">
                  <a:lumMod val="20000"/>
                  <a:lumOff val="80000"/>
                </a:schemeClr>
              </a:solidFill>
            </a:endParaRPr>
          </a:p>
        </p:txBody>
      </p:sp>
    </p:spTree>
    <p:extLst>
      <p:ext uri="{BB962C8B-B14F-4D97-AF65-F5344CB8AC3E}">
        <p14:creationId xmlns:p14="http://schemas.microsoft.com/office/powerpoint/2010/main" val="194675587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defRPr/>
            </a:pPr>
            <a:r>
              <a:rPr lang="en-US" dirty="0" err="1" smtClean="0"/>
              <a:t>Heroku</a:t>
            </a:r>
            <a:r>
              <a:rPr lang="en-US" dirty="0" smtClean="0"/>
              <a:t> add-ons</a:t>
            </a:r>
            <a:endParaRPr lang="en-US" dirty="0"/>
          </a:p>
        </p:txBody>
      </p:sp>
      <p:sp>
        <p:nvSpPr>
          <p:cNvPr id="5" name="Text Placeholder 4"/>
          <p:cNvSpPr>
            <a:spLocks noGrp="1"/>
          </p:cNvSpPr>
          <p:nvPr>
            <p:ph type="body" idx="1"/>
          </p:nvPr>
        </p:nvSpPr>
        <p:spPr/>
        <p:txBody>
          <a:bodyPr/>
          <a:lstStyle/>
          <a:p>
            <a:pPr>
              <a:defRPr/>
            </a:pPr>
            <a:r>
              <a:rPr lang="en-US" dirty="0" smtClean="0"/>
              <a:t>What else is there to </a:t>
            </a:r>
            <a:r>
              <a:rPr lang="en-US" dirty="0" err="1" smtClean="0"/>
              <a:t>Heroku</a:t>
            </a:r>
            <a:r>
              <a:rPr lang="en-US" dirty="0" smtClean="0"/>
              <a:t> ?</a:t>
            </a:r>
            <a:endParaRPr lang="en-US" dirty="0"/>
          </a:p>
        </p:txBody>
      </p:sp>
    </p:spTree>
    <p:extLst>
      <p:ext uri="{BB962C8B-B14F-4D97-AF65-F5344CB8AC3E}">
        <p14:creationId xmlns:p14="http://schemas.microsoft.com/office/powerpoint/2010/main" val="351149042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393" name="Picture 3" descr="heroku-monitoring-addon-new-relic.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78595" y="1339453"/>
            <a:ext cx="8777883" cy="3161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394" name="Picture 8" descr="http://www.heroku.com/images/home/crane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79532" y="80368"/>
            <a:ext cx="1377404" cy="803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r>
              <a:rPr lang="en-US" dirty="0" smtClean="0"/>
              <a:t>New Relic – end 2 end analysis</a:t>
            </a:r>
            <a:endParaRPr lang="en-US" dirty="0"/>
          </a:p>
        </p:txBody>
      </p:sp>
    </p:spTree>
    <p:extLst>
      <p:ext uri="{BB962C8B-B14F-4D97-AF65-F5344CB8AC3E}">
        <p14:creationId xmlns:p14="http://schemas.microsoft.com/office/powerpoint/2010/main" val="272754592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417" name="Picture 1" descr="heroku-monitoring-addon-still-allive.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23242" y="877342"/>
            <a:ext cx="8697516" cy="39848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18" name="Picture 8" descr="http://www.heroku.com/images/home/crane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79532" y="80368"/>
            <a:ext cx="1377404" cy="803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r>
              <a:rPr lang="en-US" dirty="0" err="1" smtClean="0"/>
              <a:t>StillAlive</a:t>
            </a:r>
            <a:r>
              <a:rPr lang="en-US" dirty="0" smtClean="0"/>
              <a:t> – High availability</a:t>
            </a:r>
            <a:endParaRPr lang="en-US" dirty="0"/>
          </a:p>
        </p:txBody>
      </p:sp>
    </p:spTree>
    <p:extLst>
      <p:ext uri="{BB962C8B-B14F-4D97-AF65-F5344CB8AC3E}">
        <p14:creationId xmlns:p14="http://schemas.microsoft.com/office/powerpoint/2010/main" val="257490085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41" name="Picture 1" descr="heroku-monitoring-addon-ranger.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96453" y="1506886"/>
            <a:ext cx="8742164" cy="2123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42" name="Picture 8" descr="http://www.heroku.com/images/home/crane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79532" y="80368"/>
            <a:ext cx="1377404" cy="803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r>
              <a:rPr lang="en-US" dirty="0" smtClean="0"/>
              <a:t>Ranger – monitor domains</a:t>
            </a:r>
            <a:endParaRPr lang="en-US" dirty="0"/>
          </a:p>
        </p:txBody>
      </p:sp>
    </p:spTree>
    <p:extLst>
      <p:ext uri="{BB962C8B-B14F-4D97-AF65-F5344CB8AC3E}">
        <p14:creationId xmlns:p14="http://schemas.microsoft.com/office/powerpoint/2010/main" val="287833632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465" name="Picture 1" descr="heroku-monitoring-addon-HireFire.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3578" y="924223"/>
            <a:ext cx="9027914" cy="38978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66" name="Picture 8" descr="http://www.heroku.com/images/home/crane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79532" y="80368"/>
            <a:ext cx="1377404" cy="803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itle 2"/>
          <p:cNvSpPr>
            <a:spLocks noGrp="1"/>
          </p:cNvSpPr>
          <p:nvPr>
            <p:ph type="title"/>
          </p:nvPr>
        </p:nvSpPr>
        <p:spPr/>
        <p:txBody>
          <a:bodyPr/>
          <a:lstStyle/>
          <a:p>
            <a:r>
              <a:rPr lang="en-US" dirty="0" err="1" smtClean="0"/>
              <a:t>HireFire</a:t>
            </a:r>
            <a:r>
              <a:rPr lang="en-US" dirty="0" smtClean="0"/>
              <a:t> – auto-scaling</a:t>
            </a:r>
            <a:endParaRPr lang="en-US" dirty="0"/>
          </a:p>
        </p:txBody>
      </p:sp>
    </p:spTree>
    <p:extLst>
      <p:ext uri="{BB962C8B-B14F-4D97-AF65-F5344CB8AC3E}">
        <p14:creationId xmlns:p14="http://schemas.microsoft.com/office/powerpoint/2010/main" val="682503828"/>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Title 1"/>
          <p:cNvSpPr>
            <a:spLocks noGrp="1"/>
          </p:cNvSpPr>
          <p:nvPr>
            <p:ph type="title"/>
          </p:nvPr>
        </p:nvSpPr>
        <p:spPr/>
        <p:txBody>
          <a:bodyPr/>
          <a:lstStyle/>
          <a:p>
            <a:r>
              <a:rPr lang="en-US">
                <a:latin typeface="Corbel" charset="0"/>
                <a:ea typeface="ヒラギノ角ゴ ProN W3" charset="0"/>
                <a:cs typeface="ヒラギノ角ゴ ProN W3" charset="0"/>
              </a:rPr>
              <a:t>Extensibility</a:t>
            </a:r>
          </a:p>
        </p:txBody>
      </p:sp>
      <p:sp>
        <p:nvSpPr>
          <p:cNvPr id="3" name="Content Placeholder 2"/>
          <p:cNvSpPr>
            <a:spLocks noGrp="1"/>
          </p:cNvSpPr>
          <p:nvPr>
            <p:ph idx="1"/>
          </p:nvPr>
        </p:nvSpPr>
        <p:spPr>
          <a:xfrm>
            <a:off x="3018235" y="1058167"/>
            <a:ext cx="5232797" cy="2879825"/>
          </a:xfrm>
        </p:spPr>
        <p:txBody>
          <a:bodyPr/>
          <a:lstStyle/>
          <a:p>
            <a:pPr>
              <a:defRPr/>
            </a:pPr>
            <a:r>
              <a:rPr lang="en-US" dirty="0" smtClean="0">
                <a:latin typeface="Corbel" charset="0"/>
                <a:ea typeface="ヒラギノ角ゴ ProN W3" charset="0"/>
                <a:cs typeface="ヒラギノ角ゴ ProN W3" charset="0"/>
              </a:rPr>
              <a:t>A range of Relational &amp; </a:t>
            </a:r>
            <a:r>
              <a:rPr lang="en-US" dirty="0" err="1" smtClean="0">
                <a:latin typeface="Corbel" charset="0"/>
                <a:ea typeface="ヒラギノ角ゴ ProN W3" charset="0"/>
                <a:cs typeface="ヒラギノ角ゴ ProN W3" charset="0"/>
              </a:rPr>
              <a:t>NoSQL</a:t>
            </a:r>
            <a:r>
              <a:rPr lang="en-US" dirty="0" smtClean="0">
                <a:latin typeface="Corbel" charset="0"/>
                <a:ea typeface="ヒラギノ角ゴ ProN W3" charset="0"/>
                <a:cs typeface="ヒラギノ角ゴ ProN W3" charset="0"/>
              </a:rPr>
              <a:t> databases</a:t>
            </a:r>
            <a:endParaRPr lang="en-US" dirty="0">
              <a:latin typeface="Corbel" charset="0"/>
              <a:ea typeface="ヒラギノ角ゴ ProN W3" charset="0"/>
              <a:cs typeface="ヒラギノ角ゴ ProN W3" charset="0"/>
            </a:endParaRPr>
          </a:p>
          <a:p>
            <a:pPr>
              <a:defRPr/>
            </a:pPr>
            <a:r>
              <a:rPr lang="en-US" dirty="0" smtClean="0">
                <a:latin typeface="Corbel" charset="0"/>
                <a:ea typeface="ヒラギノ角ゴ ProN W3" charset="0"/>
                <a:cs typeface="ヒラギノ角ゴ ProN W3" charset="0"/>
              </a:rPr>
              <a:t>Monitoring for your app</a:t>
            </a:r>
          </a:p>
          <a:p>
            <a:pPr>
              <a:defRPr/>
            </a:pPr>
            <a:endParaRPr lang="en-US" dirty="0">
              <a:latin typeface="Corbel" charset="0"/>
              <a:ea typeface="ヒラギノ角ゴ ProN W3" charset="0"/>
              <a:cs typeface="ヒラギノ角ゴ ProN W3" charset="0"/>
            </a:endParaRPr>
          </a:p>
          <a:p>
            <a:pPr algn="r">
              <a:defRPr/>
            </a:pPr>
            <a:r>
              <a:rPr lang="en-US" sz="2800" dirty="0">
                <a:latin typeface="Corbel" charset="0"/>
                <a:ea typeface="ヒラギノ角ゴ ProN W3" charset="0"/>
                <a:cs typeface="ヒラギノ角ゴ ProN W3" charset="0"/>
              </a:rPr>
              <a:t>…and too much to cover here</a:t>
            </a:r>
          </a:p>
          <a:p>
            <a:pPr>
              <a:defRPr/>
            </a:pPr>
            <a:endParaRPr lang="en-US" dirty="0">
              <a:latin typeface="Corbel" charset="0"/>
              <a:ea typeface="ヒラギノ角ゴ ProN W3" charset="0"/>
              <a:cs typeface="ヒラギノ角ゴ ProN W3" charset="0"/>
            </a:endParaRPr>
          </a:p>
        </p:txBody>
      </p:sp>
      <p:pic>
        <p:nvPicPr>
          <p:cNvPr id="6553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50" y="1928813"/>
            <a:ext cx="696516" cy="5910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54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062" y="843856"/>
            <a:ext cx="1224484" cy="683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541"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85938" y="1526977"/>
            <a:ext cx="867296" cy="642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542"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50156" y="2451199"/>
            <a:ext cx="1553766" cy="462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543"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5751" y="3094137"/>
            <a:ext cx="1814959" cy="396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544" name="Picture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96579" y="3656707"/>
            <a:ext cx="1727895" cy="3616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3302614" y="3723787"/>
            <a:ext cx="5515928" cy="834361"/>
          </a:xfrm>
          <a:prstGeom prst="rect">
            <a:avLst/>
          </a:prstGeom>
          <a:noFill/>
        </p:spPr>
        <p:txBody>
          <a:bodyPr wrap="none" lIns="64291" tIns="32146" rIns="64291" bIns="32146">
            <a:spAutoFit/>
          </a:bodyPr>
          <a:lstStyle/>
          <a:p>
            <a:pPr>
              <a:defRPr/>
            </a:pPr>
            <a:r>
              <a:rPr lang="en-US" sz="3200" b="1" dirty="0">
                <a:solidFill>
                  <a:schemeClr val="bg1">
                    <a:lumMod val="85000"/>
                  </a:schemeClr>
                </a:solidFill>
                <a:latin typeface="+mn-lt"/>
              </a:rPr>
              <a:t>https://</a:t>
            </a:r>
            <a:r>
              <a:rPr lang="en-US" sz="3200" b="1" dirty="0" err="1">
                <a:solidFill>
                  <a:schemeClr val="bg1">
                    <a:lumMod val="85000"/>
                  </a:schemeClr>
                </a:solidFill>
                <a:latin typeface="+mn-lt"/>
              </a:rPr>
              <a:t>addons.heroku.com</a:t>
            </a:r>
            <a:r>
              <a:rPr lang="en-US" sz="3200" b="1" dirty="0">
                <a:solidFill>
                  <a:schemeClr val="bg1">
                    <a:lumMod val="85000"/>
                  </a:schemeClr>
                </a:solidFill>
                <a:latin typeface="+mn-lt"/>
              </a:rPr>
              <a:t>/</a:t>
            </a:r>
          </a:p>
          <a:p>
            <a:pPr>
              <a:defRPr/>
            </a:pPr>
            <a:endParaRPr lang="en-US" dirty="0"/>
          </a:p>
        </p:txBody>
      </p:sp>
    </p:spTree>
    <p:extLst>
      <p:ext uri="{BB962C8B-B14F-4D97-AF65-F5344CB8AC3E}">
        <p14:creationId xmlns:p14="http://schemas.microsoft.com/office/powerpoint/2010/main" val="3757168925"/>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Title 1"/>
          <p:cNvSpPr>
            <a:spLocks noGrp="1"/>
          </p:cNvSpPr>
          <p:nvPr>
            <p:ph type="title"/>
          </p:nvPr>
        </p:nvSpPr>
        <p:spPr/>
        <p:txBody>
          <a:bodyPr/>
          <a:lstStyle/>
          <a:p>
            <a:r>
              <a:rPr lang="en-US" dirty="0" err="1" smtClean="0">
                <a:latin typeface="Corbel" charset="0"/>
                <a:ea typeface="ヒラギノ角ゴ ProN W3" charset="0"/>
                <a:cs typeface="ヒラギノ角ゴ ProN W3" charset="0"/>
              </a:rPr>
              <a:t>Heroku</a:t>
            </a:r>
            <a:r>
              <a:rPr lang="en-US" dirty="0" smtClean="0">
                <a:latin typeface="Corbel" charset="0"/>
                <a:ea typeface="ヒラギノ角ゴ ProN W3" charset="0"/>
                <a:cs typeface="ヒラギノ角ゴ ProN W3" charset="0"/>
              </a:rPr>
              <a:t> </a:t>
            </a:r>
            <a:r>
              <a:rPr lang="en-US" dirty="0" err="1" smtClean="0">
                <a:latin typeface="Corbel" charset="0"/>
                <a:ea typeface="ヒラギノ角ゴ ProN W3" charset="0"/>
                <a:cs typeface="ヒラギノ角ゴ ProN W3" charset="0"/>
              </a:rPr>
              <a:t>Postgres</a:t>
            </a:r>
            <a:r>
              <a:rPr lang="en-US" dirty="0" smtClean="0">
                <a:latin typeface="Corbel" charset="0"/>
                <a:ea typeface="ヒラギノ角ゴ ProN W3" charset="0"/>
                <a:cs typeface="ヒラギノ角ゴ ProN W3" charset="0"/>
              </a:rPr>
              <a:t> - </a:t>
            </a:r>
            <a:r>
              <a:rPr lang="en-US" dirty="0">
                <a:latin typeface="Corbel" charset="0"/>
                <a:ea typeface="ヒラギノ角ゴ ProN W3" charset="0"/>
                <a:cs typeface="ヒラギノ角ゴ ProN W3" charset="0"/>
              </a:rPr>
              <a:t>as a service</a:t>
            </a:r>
          </a:p>
        </p:txBody>
      </p:sp>
      <p:sp>
        <p:nvSpPr>
          <p:cNvPr id="3" name="Content Placeholder 2"/>
          <p:cNvSpPr>
            <a:spLocks noGrp="1"/>
          </p:cNvSpPr>
          <p:nvPr>
            <p:ph idx="1"/>
          </p:nvPr>
        </p:nvSpPr>
        <p:spPr/>
        <p:txBody>
          <a:bodyPr/>
          <a:lstStyle/>
          <a:p>
            <a:pPr marL="0" indent="0">
              <a:buNone/>
              <a:defRPr/>
            </a:pPr>
            <a:r>
              <a:rPr lang="en-US" dirty="0" smtClean="0"/>
              <a:t>Powerful data storage</a:t>
            </a:r>
          </a:p>
          <a:p>
            <a:pPr lvl="1">
              <a:defRPr/>
            </a:pPr>
            <a:r>
              <a:rPr lang="en-US" sz="2400" dirty="0"/>
              <a:t>Irrespective of if you app is deployed on </a:t>
            </a:r>
            <a:r>
              <a:rPr lang="en-US" sz="2400" dirty="0" err="1"/>
              <a:t>Heroku</a:t>
            </a:r>
            <a:endParaRPr lang="en-US" sz="2400" dirty="0"/>
          </a:p>
          <a:p>
            <a:pPr>
              <a:defRPr/>
            </a:pPr>
            <a:endParaRPr lang="en-US" sz="2800" dirty="0"/>
          </a:p>
          <a:p>
            <a:pPr>
              <a:defRPr/>
            </a:pPr>
            <a:endParaRPr lang="en-US" sz="2800" dirty="0"/>
          </a:p>
        </p:txBody>
      </p:sp>
      <p:pic>
        <p:nvPicPr>
          <p:cNvPr id="67587" name="Picture 1" descr="heroku-postgres-front-page.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83325" y="2220285"/>
            <a:ext cx="8786813" cy="2821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7526351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Title 1"/>
          <p:cNvSpPr>
            <a:spLocks noGrp="1"/>
          </p:cNvSpPr>
          <p:nvPr>
            <p:ph type="title"/>
          </p:nvPr>
        </p:nvSpPr>
        <p:spPr/>
        <p:txBody>
          <a:bodyPr/>
          <a:lstStyle/>
          <a:p>
            <a:r>
              <a:rPr lang="en-US" dirty="0" err="1" smtClean="0">
                <a:latin typeface="Corbel" charset="0"/>
                <a:ea typeface="ヒラギノ角ゴ ProN W3" charset="0"/>
                <a:cs typeface="ヒラギノ角ゴ ProN W3" charset="0"/>
              </a:rPr>
              <a:t>Heroku</a:t>
            </a:r>
            <a:r>
              <a:rPr lang="en-US" dirty="0" smtClean="0">
                <a:latin typeface="Corbel" charset="0"/>
                <a:ea typeface="ヒラギノ角ゴ ProN W3" charset="0"/>
                <a:cs typeface="ヒラギノ角ゴ ProN W3" charset="0"/>
              </a:rPr>
              <a:t> </a:t>
            </a:r>
            <a:r>
              <a:rPr lang="en-US" dirty="0" err="1" smtClean="0">
                <a:latin typeface="Corbel" charset="0"/>
                <a:ea typeface="ヒラギノ角ゴ ProN W3" charset="0"/>
                <a:cs typeface="ヒラギノ角ゴ ProN W3" charset="0"/>
              </a:rPr>
              <a:t>Postgres</a:t>
            </a:r>
            <a:r>
              <a:rPr lang="en-US" dirty="0" smtClean="0">
                <a:latin typeface="Corbel" charset="0"/>
                <a:ea typeface="ヒラギノ角ゴ ProN W3" charset="0"/>
                <a:cs typeface="ヒラギノ角ゴ ProN W3" charset="0"/>
              </a:rPr>
              <a:t> </a:t>
            </a:r>
            <a:r>
              <a:rPr lang="en-US" dirty="0" smtClean="0">
                <a:latin typeface="Corbel" charset="0"/>
                <a:ea typeface="ヒラギノ角ゴ ProN W3" charset="0"/>
                <a:cs typeface="ヒラギノ角ゴ ProN W3" charset="0"/>
              </a:rPr>
              <a:t>- adds </a:t>
            </a:r>
            <a:r>
              <a:rPr lang="en-US" dirty="0" smtClean="0">
                <a:latin typeface="Corbel" charset="0"/>
                <a:ea typeface="ヒラギノ角ゴ ProN W3" charset="0"/>
                <a:cs typeface="ヒラギノ角ゴ ProN W3" charset="0"/>
              </a:rPr>
              <a:t>more features </a:t>
            </a:r>
            <a:endParaRPr lang="en-US" dirty="0">
              <a:latin typeface="Corbel" charset="0"/>
              <a:ea typeface="ヒラギノ角ゴ ProN W3" charset="0"/>
              <a:cs typeface="ヒラギノ角ゴ ProN W3" charset="0"/>
            </a:endParaRPr>
          </a:p>
        </p:txBody>
      </p:sp>
      <p:pic>
        <p:nvPicPr>
          <p:cNvPr id="6" name="Picture 5" descr="heroku-postgres-automated-health-checks.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5595" y="4501438"/>
            <a:ext cx="4808899" cy="576689"/>
          </a:xfrm>
          <a:prstGeom prst="rect">
            <a:avLst/>
          </a:prstGeom>
        </p:spPr>
      </p:pic>
      <p:pic>
        <p:nvPicPr>
          <p:cNvPr id="4" name="Picture 3" descr="heroku-postgres-data-clip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64346" y="3252949"/>
            <a:ext cx="4021087" cy="714956"/>
          </a:xfrm>
          <a:prstGeom prst="rect">
            <a:avLst/>
          </a:prstGeom>
        </p:spPr>
      </p:pic>
      <p:pic>
        <p:nvPicPr>
          <p:cNvPr id="8" name="Picture 7" descr="heroku-postgres-dbs-on-demand.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911" y="695117"/>
            <a:ext cx="6438900" cy="676275"/>
          </a:xfrm>
          <a:prstGeom prst="rect">
            <a:avLst/>
          </a:prstGeom>
        </p:spPr>
      </p:pic>
      <p:pic>
        <p:nvPicPr>
          <p:cNvPr id="5" name="Picture 4" descr="heroku-postgres-configuration-strings.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84599" y="1277950"/>
            <a:ext cx="3889719" cy="496560"/>
          </a:xfrm>
          <a:prstGeom prst="rect">
            <a:avLst/>
          </a:prstGeom>
        </p:spPr>
      </p:pic>
      <p:pic>
        <p:nvPicPr>
          <p:cNvPr id="9" name="Picture 8" descr="heroku-postgres-fork.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47154" y="2442003"/>
            <a:ext cx="2866442" cy="873369"/>
          </a:xfrm>
          <a:prstGeom prst="rect">
            <a:avLst/>
          </a:prstGeom>
        </p:spPr>
      </p:pic>
      <p:pic>
        <p:nvPicPr>
          <p:cNvPr id="7" name="Picture 6" descr="heroku-postgres-follow.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06988" y="2427158"/>
            <a:ext cx="3008044" cy="892762"/>
          </a:xfrm>
          <a:prstGeom prst="rect">
            <a:avLst/>
          </a:prstGeom>
        </p:spPr>
      </p:pic>
      <p:pic>
        <p:nvPicPr>
          <p:cNvPr id="10" name="Picture 9" descr="heroku-postgres-multi-ingres.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87423" y="1693392"/>
            <a:ext cx="2622706" cy="417241"/>
          </a:xfrm>
          <a:prstGeom prst="rect">
            <a:avLst/>
          </a:prstGeom>
        </p:spPr>
      </p:pic>
      <p:pic>
        <p:nvPicPr>
          <p:cNvPr id="11" name="Picture 10" descr="heroku-postgres-continuous-protection.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111955" y="4202452"/>
            <a:ext cx="3462387" cy="473410"/>
          </a:xfrm>
          <a:prstGeom prst="rect">
            <a:avLst/>
          </a:prstGeom>
        </p:spPr>
      </p:pic>
    </p:spTree>
    <p:extLst>
      <p:ext uri="{BB962C8B-B14F-4D97-AF65-F5344CB8AC3E}">
        <p14:creationId xmlns:p14="http://schemas.microsoft.com/office/powerpoint/2010/main" val="25255291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smtClean="0"/>
              <a:t>Calculating the value</a:t>
            </a:r>
            <a:endParaRPr lang="en-US" dirty="0"/>
          </a:p>
        </p:txBody>
      </p:sp>
      <p:sp>
        <p:nvSpPr>
          <p:cNvPr id="4" name="Text Placeholder 3"/>
          <p:cNvSpPr>
            <a:spLocks noGrp="1"/>
          </p:cNvSpPr>
          <p:nvPr>
            <p:ph type="body" idx="1"/>
          </p:nvPr>
        </p:nvSpPr>
        <p:spPr/>
        <p:txBody>
          <a:bodyPr/>
          <a:lstStyle/>
          <a:p>
            <a:pPr>
              <a:defRPr/>
            </a:pPr>
            <a:r>
              <a:rPr lang="en-US" dirty="0" smtClean="0"/>
              <a:t>How much does it cost?</a:t>
            </a:r>
            <a:endParaRPr lang="en-US" dirty="0"/>
          </a:p>
        </p:txBody>
      </p:sp>
    </p:spTree>
    <p:extLst>
      <p:ext uri="{BB962C8B-B14F-4D97-AF65-F5344CB8AC3E}">
        <p14:creationId xmlns:p14="http://schemas.microsoft.com/office/powerpoint/2010/main" val="370232428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489" name="Picture 1" descr="heroku-cost-calculator-example.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78594" y="649603"/>
            <a:ext cx="8813602" cy="44938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490" name="Title 2"/>
          <p:cNvSpPr>
            <a:spLocks noGrp="1"/>
          </p:cNvSpPr>
          <p:nvPr>
            <p:ph type="title"/>
          </p:nvPr>
        </p:nvSpPr>
        <p:spPr/>
        <p:txBody>
          <a:bodyPr/>
          <a:lstStyle/>
          <a:p>
            <a:r>
              <a:rPr lang="en-US">
                <a:latin typeface="Corbel" charset="0"/>
                <a:ea typeface="ヒラギノ角ゴ ProN W3" charset="0"/>
                <a:cs typeface="ヒラギノ角ゴ ProN W3" charset="0"/>
              </a:rPr>
              <a:t>Heroku cost calculator</a:t>
            </a:r>
          </a:p>
        </p:txBody>
      </p:sp>
      <p:pic>
        <p:nvPicPr>
          <p:cNvPr id="63491" name="Picture 8" descr="http://www.heroku.com/images/home/crane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79532" y="80368"/>
            <a:ext cx="1377404" cy="803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8564445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Title 1"/>
          <p:cNvSpPr>
            <a:spLocks noGrp="1"/>
          </p:cNvSpPr>
          <p:nvPr>
            <p:ph type="title"/>
          </p:nvPr>
        </p:nvSpPr>
        <p:spPr/>
        <p:txBody>
          <a:bodyPr/>
          <a:lstStyle/>
          <a:p>
            <a:r>
              <a:rPr lang="en-US">
                <a:latin typeface="Corbel" charset="0"/>
                <a:ea typeface="ヒラギノ角ゴ ProN W3" charset="0"/>
                <a:cs typeface="ヒラギノ角ゴ ProN W3" charset="0"/>
              </a:rPr>
              <a:t>Continuous Delivery</a:t>
            </a:r>
          </a:p>
        </p:txBody>
      </p:sp>
      <p:sp>
        <p:nvSpPr>
          <p:cNvPr id="4" name="Rounded Rectangle 3"/>
          <p:cNvSpPr/>
          <p:nvPr/>
        </p:nvSpPr>
        <p:spPr bwMode="auto">
          <a:xfrm>
            <a:off x="0" y="659801"/>
            <a:ext cx="6892535" cy="763488"/>
          </a:xfrm>
          <a:prstGeom prst="roundRect">
            <a:avLst/>
          </a:prstGeom>
          <a:noFill/>
          <a:ln w="25400" cap="flat" cmpd="sng" algn="ctr">
            <a:noFill/>
            <a:prstDash val="solid"/>
            <a:round/>
            <a:headEnd type="none" w="med" len="med"/>
            <a:tailEnd type="none" w="med" len="med"/>
          </a:ln>
          <a:effectLst/>
        </p:spPr>
        <p:txBody>
          <a:bodyPr lIns="64291" tIns="32146" rIns="64291" bIns="32146"/>
          <a:lstStyle/>
          <a:p>
            <a:pPr algn="r">
              <a:defRPr/>
            </a:pPr>
            <a:r>
              <a:rPr lang="en-US" sz="2200" i="1" dirty="0">
                <a:solidFill>
                  <a:schemeClr val="accent6">
                    <a:lumMod val="20000"/>
                    <a:lumOff val="80000"/>
                  </a:schemeClr>
                </a:solidFill>
                <a:latin typeface="Chalkduster"/>
                <a:cs typeface="Chalkduster"/>
              </a:rPr>
              <a:t>“..reducing the cycle time between an idea and usable software”</a:t>
            </a:r>
            <a:endParaRPr lang="en-US" sz="1700" i="1" dirty="0">
              <a:solidFill>
                <a:schemeClr val="accent6">
                  <a:lumMod val="20000"/>
                  <a:lumOff val="80000"/>
                </a:schemeClr>
              </a:solidFill>
              <a:sym typeface="Gill Sans"/>
            </a:endParaRPr>
          </a:p>
          <a:p>
            <a:pPr algn="r">
              <a:defRPr/>
            </a:pPr>
            <a:r>
              <a:rPr lang="en-US" sz="1700" i="1" dirty="0">
                <a:solidFill>
                  <a:schemeClr val="accent6">
                    <a:lumMod val="20000"/>
                    <a:lumOff val="80000"/>
                  </a:schemeClr>
                </a:solidFill>
                <a:sym typeface="Gill Sans"/>
              </a:rPr>
              <a:t>- Martin Fowler</a:t>
            </a:r>
          </a:p>
        </p:txBody>
      </p:sp>
      <p:sp>
        <p:nvSpPr>
          <p:cNvPr id="5" name="Rounded Rectangle 4"/>
          <p:cNvSpPr/>
          <p:nvPr/>
        </p:nvSpPr>
        <p:spPr bwMode="auto">
          <a:xfrm>
            <a:off x="-10966" y="1707068"/>
            <a:ext cx="6990749" cy="2049363"/>
          </a:xfrm>
          <a:prstGeom prst="roundRect">
            <a:avLst/>
          </a:prstGeom>
          <a:noFill/>
          <a:ln w="25400" cap="flat" cmpd="sng" algn="ctr">
            <a:noFill/>
            <a:prstDash val="solid"/>
            <a:round/>
            <a:headEnd type="none" w="med" len="med"/>
            <a:tailEnd type="none" w="med" len="med"/>
          </a:ln>
          <a:effectLst/>
        </p:spPr>
        <p:txBody>
          <a:bodyPr lIns="64291" tIns="32146" rIns="64291" bIns="32146"/>
          <a:lstStyle/>
          <a:p>
            <a:pPr algn="r">
              <a:defRPr/>
            </a:pPr>
            <a:r>
              <a:rPr lang="en-US" sz="2200" i="1" dirty="0">
                <a:solidFill>
                  <a:schemeClr val="accent6">
                    <a:lumMod val="20000"/>
                    <a:lumOff val="80000"/>
                  </a:schemeClr>
                </a:solidFill>
                <a:latin typeface="Chalkduster"/>
                <a:cs typeface="Chalkduster"/>
              </a:rPr>
              <a:t>“Software delivers no revenue until it is in the hands of its users.”</a:t>
            </a:r>
          </a:p>
          <a:p>
            <a:pPr algn="r">
              <a:defRPr/>
            </a:pPr>
            <a:r>
              <a:rPr lang="en-US" sz="1700" i="1" dirty="0">
                <a:solidFill>
                  <a:schemeClr val="accent6">
                    <a:lumMod val="20000"/>
                    <a:lumOff val="80000"/>
                  </a:schemeClr>
                </a:solidFill>
              </a:rPr>
              <a:t>-</a:t>
            </a:r>
            <a:r>
              <a:rPr lang="en-US" sz="1700" i="1" dirty="0" err="1">
                <a:solidFill>
                  <a:schemeClr val="accent6">
                    <a:lumMod val="20000"/>
                    <a:lumOff val="80000"/>
                  </a:schemeClr>
                </a:solidFill>
              </a:rPr>
              <a:t>Jez</a:t>
            </a:r>
            <a:r>
              <a:rPr lang="en-US" sz="1700" i="1" dirty="0">
                <a:solidFill>
                  <a:schemeClr val="accent6">
                    <a:lumMod val="20000"/>
                    <a:lumOff val="80000"/>
                  </a:schemeClr>
                </a:solidFill>
              </a:rPr>
              <a:t> Humble </a:t>
            </a:r>
          </a:p>
          <a:p>
            <a:pPr algn="r">
              <a:defRPr/>
            </a:pPr>
            <a:endParaRPr lang="en-US" sz="2200" i="1" dirty="0">
              <a:solidFill>
                <a:schemeClr val="accent6">
                  <a:lumMod val="20000"/>
                  <a:lumOff val="80000"/>
                </a:schemeClr>
              </a:solidFill>
              <a:latin typeface="Chalkduster"/>
              <a:cs typeface="Chalkduster"/>
            </a:endParaRPr>
          </a:p>
          <a:p>
            <a:pPr algn="r">
              <a:defRPr/>
            </a:pPr>
            <a:r>
              <a:rPr lang="en-US" sz="2200" i="1" dirty="0">
                <a:solidFill>
                  <a:schemeClr val="accent6">
                    <a:lumMod val="20000"/>
                    <a:lumOff val="80000"/>
                  </a:schemeClr>
                </a:solidFill>
                <a:latin typeface="Chalkduster"/>
                <a:cs typeface="Chalkduster"/>
              </a:rPr>
              <a:t>“.. leads to deeper relationship between IT, their business customer, and their final customers.”</a:t>
            </a:r>
            <a:endParaRPr lang="en-US" sz="1700" i="1" dirty="0">
              <a:solidFill>
                <a:schemeClr val="accent6">
                  <a:lumMod val="20000"/>
                  <a:lumOff val="80000"/>
                </a:schemeClr>
              </a:solidFill>
            </a:endParaRPr>
          </a:p>
          <a:p>
            <a:pPr algn="r">
              <a:defRPr/>
            </a:pPr>
            <a:r>
              <a:rPr lang="en-US" sz="1700" i="1" dirty="0">
                <a:solidFill>
                  <a:schemeClr val="accent6">
                    <a:lumMod val="20000"/>
                    <a:lumOff val="80000"/>
                  </a:schemeClr>
                </a:solidFill>
              </a:rPr>
              <a:t>-</a:t>
            </a:r>
            <a:r>
              <a:rPr lang="en-US" sz="1700" i="1" dirty="0" err="1">
                <a:solidFill>
                  <a:schemeClr val="accent6">
                    <a:lumMod val="20000"/>
                    <a:lumOff val="80000"/>
                  </a:schemeClr>
                </a:solidFill>
              </a:rPr>
              <a:t>Jez</a:t>
            </a:r>
            <a:r>
              <a:rPr lang="en-US" sz="1700" i="1" dirty="0">
                <a:solidFill>
                  <a:schemeClr val="accent6">
                    <a:lumMod val="20000"/>
                    <a:lumOff val="80000"/>
                  </a:schemeClr>
                </a:solidFill>
              </a:rPr>
              <a:t> Humble </a:t>
            </a:r>
          </a:p>
          <a:p>
            <a:pPr algn="r">
              <a:defRPr/>
            </a:pPr>
            <a:endParaRPr lang="en-US" sz="2200" i="1" dirty="0">
              <a:solidFill>
                <a:schemeClr val="accent6">
                  <a:lumMod val="20000"/>
                  <a:lumOff val="80000"/>
                </a:schemeClr>
              </a:solidFill>
            </a:endParaRPr>
          </a:p>
        </p:txBody>
      </p:sp>
      <p:pic>
        <p:nvPicPr>
          <p:cNvPr id="10244" name="Picture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163971" y="1818647"/>
            <a:ext cx="1870970" cy="24399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9200929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How much does it really cost to deploy software in your </a:t>
            </a:r>
            <a:r>
              <a:rPr lang="en-US" dirty="0" err="1" smtClean="0"/>
              <a:t>organisation</a:t>
            </a:r>
            <a:r>
              <a:rPr lang="en-US" dirty="0" smtClean="0"/>
              <a:t>?</a:t>
            </a:r>
            <a:endParaRPr lang="en-US" dirty="0"/>
          </a:p>
        </p:txBody>
      </p:sp>
    </p:spTree>
    <p:extLst>
      <p:ext uri="{BB962C8B-B14F-4D97-AF65-F5344CB8AC3E}">
        <p14:creationId xmlns:p14="http://schemas.microsoft.com/office/powerpoint/2010/main" val="302863383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smtClean="0"/>
              <a:t>Getting started with </a:t>
            </a:r>
            <a:r>
              <a:rPr lang="en-US" dirty="0" err="1" smtClean="0"/>
              <a:t>Heroku</a:t>
            </a:r>
            <a:endParaRPr lang="en-US" dirty="0"/>
          </a:p>
        </p:txBody>
      </p:sp>
      <p:sp>
        <p:nvSpPr>
          <p:cNvPr id="4" name="Text Placeholder 3"/>
          <p:cNvSpPr>
            <a:spLocks noGrp="1"/>
          </p:cNvSpPr>
          <p:nvPr>
            <p:ph type="body" idx="1"/>
          </p:nvPr>
        </p:nvSpPr>
        <p:spPr/>
        <p:txBody>
          <a:bodyPr/>
          <a:lstStyle/>
          <a:p>
            <a:pPr>
              <a:defRPr/>
            </a:pPr>
            <a:r>
              <a:rPr lang="en-US" dirty="0" err="1" smtClean="0"/>
              <a:t>Git</a:t>
            </a:r>
            <a:r>
              <a:rPr lang="en-US" dirty="0" smtClean="0"/>
              <a:t> Push Deploy</a:t>
            </a:r>
            <a:endParaRPr lang="en-US" dirty="0"/>
          </a:p>
        </p:txBody>
      </p:sp>
    </p:spTree>
    <p:extLst>
      <p:ext uri="{BB962C8B-B14F-4D97-AF65-F5344CB8AC3E}">
        <p14:creationId xmlns:p14="http://schemas.microsoft.com/office/powerpoint/2010/main" val="411639585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Title 3"/>
          <p:cNvSpPr>
            <a:spLocks noGrp="1"/>
          </p:cNvSpPr>
          <p:nvPr>
            <p:ph type="title"/>
          </p:nvPr>
        </p:nvSpPr>
        <p:spPr/>
        <p:txBody>
          <a:bodyPr/>
          <a:lstStyle/>
          <a:p>
            <a:r>
              <a:rPr lang="en-US">
                <a:latin typeface="Corbel" charset="0"/>
                <a:ea typeface="ヒラギノ角ゴ ProN W3" charset="0"/>
                <a:cs typeface="ヒラギノ角ゴ ProN W3" charset="0"/>
              </a:rPr>
              <a:t>Setup your Heroku account</a:t>
            </a:r>
          </a:p>
        </p:txBody>
      </p:sp>
      <p:sp>
        <p:nvSpPr>
          <p:cNvPr id="5" name="Content Placeholder 4"/>
          <p:cNvSpPr>
            <a:spLocks noGrp="1"/>
          </p:cNvSpPr>
          <p:nvPr>
            <p:ph idx="1"/>
          </p:nvPr>
        </p:nvSpPr>
        <p:spPr/>
        <p:txBody>
          <a:bodyPr/>
          <a:lstStyle/>
          <a:p>
            <a:pPr marL="0" indent="0">
              <a:buNone/>
              <a:defRPr/>
            </a:pPr>
            <a:r>
              <a:rPr lang="en-US" dirty="0" smtClean="0"/>
              <a:t>1) Create an account on </a:t>
            </a:r>
            <a:r>
              <a:rPr lang="en-US" dirty="0" smtClean="0">
                <a:hlinkClick r:id="rId2"/>
              </a:rPr>
              <a:t>Heroku</a:t>
            </a:r>
            <a:r>
              <a:rPr lang="en-US" dirty="0" smtClean="0"/>
              <a:t> </a:t>
            </a:r>
          </a:p>
          <a:p>
            <a:pPr marL="0" indent="0">
              <a:buNone/>
              <a:defRPr/>
            </a:pPr>
            <a:r>
              <a:rPr lang="en-US" dirty="0" smtClean="0"/>
              <a:t>2) Download the </a:t>
            </a:r>
            <a:r>
              <a:rPr lang="en-US" dirty="0" smtClean="0">
                <a:hlinkClick r:id="rId3"/>
              </a:rPr>
              <a:t>Heroku Toolbelt</a:t>
            </a:r>
            <a:endParaRPr lang="en-US" dirty="0" smtClean="0"/>
          </a:p>
          <a:p>
            <a:pPr marL="0" indent="0">
              <a:buNone/>
              <a:defRPr/>
            </a:pPr>
            <a:endParaRPr lang="en-US" sz="800" dirty="0"/>
          </a:p>
          <a:p>
            <a:pPr marL="0" indent="0">
              <a:buNone/>
              <a:defRPr/>
            </a:pPr>
            <a:r>
              <a:rPr lang="en-US" dirty="0" smtClean="0">
                <a:effectLst/>
              </a:rPr>
              <a:t>3) Upload you public key</a:t>
            </a:r>
          </a:p>
          <a:p>
            <a:pPr marL="0" indent="0">
              <a:buNone/>
              <a:defRPr/>
            </a:pPr>
            <a:r>
              <a:rPr lang="en-US" dirty="0">
                <a:effectLst/>
              </a:rPr>
              <a:t> </a:t>
            </a:r>
            <a:r>
              <a:rPr lang="en-US" dirty="0" smtClean="0">
                <a:effectLst/>
              </a:rPr>
              <a:t>   </a:t>
            </a:r>
            <a:r>
              <a:rPr lang="en-US" dirty="0" err="1" smtClean="0">
                <a:effectLst/>
                <a:latin typeface="Courier New"/>
                <a:cs typeface="Courier New"/>
              </a:rPr>
              <a:t>heroku</a:t>
            </a:r>
            <a:r>
              <a:rPr lang="en-US" dirty="0" smtClean="0">
                <a:effectLst/>
                <a:latin typeface="Courier New"/>
                <a:cs typeface="Courier New"/>
              </a:rPr>
              <a:t> </a:t>
            </a:r>
            <a:r>
              <a:rPr lang="en-US" dirty="0">
                <a:effectLst/>
                <a:latin typeface="Courier New"/>
                <a:cs typeface="Courier New"/>
              </a:rPr>
              <a:t>login</a:t>
            </a:r>
            <a:endParaRPr lang="en-US" dirty="0" smtClean="0">
              <a:latin typeface="Courier New"/>
              <a:cs typeface="Courier New"/>
            </a:endParaRPr>
          </a:p>
          <a:p>
            <a:pPr>
              <a:defRPr/>
            </a:pPr>
            <a:endParaRPr lang="en-US" sz="1200" dirty="0" smtClean="0"/>
          </a:p>
          <a:p>
            <a:pPr marL="0" indent="0">
              <a:buNone/>
              <a:defRPr/>
            </a:pPr>
            <a:r>
              <a:rPr lang="en-US" dirty="0" smtClean="0"/>
              <a:t>  Or check </a:t>
            </a:r>
            <a:r>
              <a:rPr lang="en-US" dirty="0" smtClean="0"/>
              <a:t>if you already have </a:t>
            </a:r>
            <a:r>
              <a:rPr lang="en-US" dirty="0" smtClean="0"/>
              <a:t>a key:</a:t>
            </a:r>
            <a:endParaRPr lang="en-US" dirty="0"/>
          </a:p>
        </p:txBody>
      </p:sp>
      <p:pic>
        <p:nvPicPr>
          <p:cNvPr id="69635" name="Picture 5" descr="Heroku-keys-heroku.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01204" y="3975184"/>
            <a:ext cx="8333108" cy="1168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9956830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Title 1"/>
          <p:cNvSpPr>
            <a:spLocks noGrp="1"/>
          </p:cNvSpPr>
          <p:nvPr>
            <p:ph type="title"/>
          </p:nvPr>
        </p:nvSpPr>
        <p:spPr/>
        <p:txBody>
          <a:bodyPr/>
          <a:lstStyle/>
          <a:p>
            <a:r>
              <a:rPr lang="en-US" sz="4200">
                <a:latin typeface="Corbel" charset="0"/>
                <a:ea typeface="ヒラギノ角ゴ ProN W3" charset="0"/>
                <a:cs typeface="ヒラギノ角ゴ ProN W3" charset="0"/>
              </a:rPr>
              <a:t>Whats in the Toolbelt?</a:t>
            </a:r>
          </a:p>
        </p:txBody>
      </p:sp>
      <p:sp>
        <p:nvSpPr>
          <p:cNvPr id="2" name="Content Placeholder 1"/>
          <p:cNvSpPr>
            <a:spLocks noGrp="1"/>
          </p:cNvSpPr>
          <p:nvPr>
            <p:ph idx="1"/>
          </p:nvPr>
        </p:nvSpPr>
        <p:spPr>
          <a:xfrm>
            <a:off x="509588" y="871538"/>
            <a:ext cx="8228012" cy="3792031"/>
          </a:xfrm>
        </p:spPr>
        <p:txBody>
          <a:bodyPr/>
          <a:lstStyle/>
          <a:p>
            <a:pPr>
              <a:defRPr/>
            </a:pPr>
            <a:r>
              <a:rPr lang="en-US" dirty="0" err="1" smtClean="0"/>
              <a:t>Heroku</a:t>
            </a:r>
            <a:r>
              <a:rPr lang="en-US" dirty="0" smtClean="0"/>
              <a:t> command line tools</a:t>
            </a:r>
          </a:p>
          <a:p>
            <a:pPr lvl="1">
              <a:defRPr/>
            </a:pPr>
            <a:r>
              <a:rPr lang="en-US" sz="2800" dirty="0">
                <a:latin typeface="Courier New"/>
                <a:cs typeface="Courier New"/>
              </a:rPr>
              <a:t>create | logs | </a:t>
            </a:r>
            <a:r>
              <a:rPr lang="en-US" sz="2800" dirty="0" err="1">
                <a:latin typeface="Courier New"/>
                <a:cs typeface="Courier New"/>
              </a:rPr>
              <a:t>ps</a:t>
            </a:r>
            <a:r>
              <a:rPr lang="en-US" sz="2800" dirty="0">
                <a:latin typeface="Courier New"/>
                <a:cs typeface="Courier New"/>
              </a:rPr>
              <a:t> | releases | run | </a:t>
            </a:r>
            <a:r>
              <a:rPr lang="en-US" sz="2800" dirty="0" err="1">
                <a:latin typeface="Courier New"/>
                <a:cs typeface="Courier New"/>
              </a:rPr>
              <a:t>addons</a:t>
            </a:r>
            <a:r>
              <a:rPr lang="en-US" sz="2800" dirty="0">
                <a:latin typeface="Courier New"/>
                <a:cs typeface="Courier New"/>
              </a:rPr>
              <a:t> | </a:t>
            </a:r>
            <a:r>
              <a:rPr lang="en-US" sz="2800" dirty="0" err="1">
                <a:latin typeface="Courier New"/>
                <a:cs typeface="Courier New"/>
              </a:rPr>
              <a:t>config</a:t>
            </a:r>
            <a:endParaRPr lang="en-US" sz="2800" dirty="0">
              <a:latin typeface="Courier New"/>
              <a:cs typeface="Courier New"/>
            </a:endParaRPr>
          </a:p>
          <a:p>
            <a:pPr>
              <a:defRPr/>
            </a:pPr>
            <a:r>
              <a:rPr lang="en-US" sz="800" dirty="0"/>
              <a:t>  </a:t>
            </a:r>
          </a:p>
          <a:p>
            <a:pPr>
              <a:defRPr/>
            </a:pPr>
            <a:r>
              <a:rPr lang="en-US" dirty="0" smtClean="0"/>
              <a:t>A </a:t>
            </a:r>
            <a:r>
              <a:rPr lang="en-US" dirty="0" err="1" smtClean="0"/>
              <a:t>Git</a:t>
            </a:r>
            <a:r>
              <a:rPr lang="en-US" dirty="0" smtClean="0"/>
              <a:t> client</a:t>
            </a:r>
          </a:p>
          <a:p>
            <a:pPr>
              <a:defRPr/>
            </a:pPr>
            <a:endParaRPr lang="en-US" sz="800" dirty="0"/>
          </a:p>
          <a:p>
            <a:pPr>
              <a:defRPr/>
            </a:pPr>
            <a:r>
              <a:rPr lang="en-US" dirty="0" smtClean="0"/>
              <a:t>Foreman</a:t>
            </a:r>
          </a:p>
          <a:p>
            <a:pPr lvl="1">
              <a:defRPr/>
            </a:pPr>
            <a:r>
              <a:rPr lang="en-US" sz="2400" dirty="0"/>
              <a:t>run apps locally as they would run on </a:t>
            </a:r>
            <a:r>
              <a:rPr lang="en-US" sz="2400" dirty="0" err="1"/>
              <a:t>Heroku</a:t>
            </a:r>
            <a:endParaRPr lang="en-US" sz="2400" dirty="0"/>
          </a:p>
        </p:txBody>
      </p:sp>
    </p:spTree>
    <p:extLst>
      <p:ext uri="{BB962C8B-B14F-4D97-AF65-F5344CB8AC3E}">
        <p14:creationId xmlns:p14="http://schemas.microsoft.com/office/powerpoint/2010/main" val="351420407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Title 3"/>
          <p:cNvSpPr>
            <a:spLocks noGrp="1"/>
          </p:cNvSpPr>
          <p:nvPr>
            <p:ph type="title"/>
          </p:nvPr>
        </p:nvSpPr>
        <p:spPr/>
        <p:txBody>
          <a:bodyPr/>
          <a:lstStyle/>
          <a:p>
            <a:r>
              <a:rPr lang="en-US">
                <a:latin typeface="Corbel" charset="0"/>
                <a:ea typeface="ヒラギノ角ゴ ProN W3" charset="0"/>
                <a:cs typeface="ヒラギノ角ゴ ProN W3" charset="0"/>
              </a:rPr>
              <a:t>5 steps to first deploy</a:t>
            </a:r>
          </a:p>
        </p:txBody>
      </p:sp>
      <p:sp>
        <p:nvSpPr>
          <p:cNvPr id="6" name="Content Placeholder 5"/>
          <p:cNvSpPr>
            <a:spLocks noGrp="1"/>
          </p:cNvSpPr>
          <p:nvPr>
            <p:ph idx="1"/>
          </p:nvPr>
        </p:nvSpPr>
        <p:spPr>
          <a:xfrm>
            <a:off x="743553" y="708825"/>
            <a:ext cx="7358063" cy="3643313"/>
          </a:xfrm>
        </p:spPr>
        <p:txBody>
          <a:bodyPr/>
          <a:lstStyle/>
          <a:p>
            <a:pPr marL="0" indent="0">
              <a:lnSpc>
                <a:spcPct val="200000"/>
              </a:lnSpc>
              <a:buNone/>
              <a:defRPr/>
            </a:pPr>
            <a:r>
              <a:rPr lang="en-US" b="1" dirty="0" smtClean="0"/>
              <a:t>Create you app </a:t>
            </a:r>
            <a:r>
              <a:rPr lang="en-US" sz="2000" dirty="0" smtClean="0">
                <a:solidFill>
                  <a:srgbClr val="D9D9D9"/>
                </a:solidFill>
              </a:rPr>
              <a:t>(using your build tool)</a:t>
            </a:r>
          </a:p>
          <a:p>
            <a:pPr marL="0" indent="0">
              <a:lnSpc>
                <a:spcPct val="200000"/>
              </a:lnSpc>
              <a:buNone/>
              <a:defRPr/>
            </a:pPr>
            <a:r>
              <a:rPr lang="en-GB" b="1" dirty="0" smtClean="0"/>
              <a:t>Initialise</a:t>
            </a:r>
            <a:r>
              <a:rPr lang="en-US" b="1" dirty="0" smtClean="0"/>
              <a:t> </a:t>
            </a:r>
            <a:r>
              <a:rPr lang="en-US" b="1" dirty="0" smtClean="0"/>
              <a:t>a </a:t>
            </a:r>
            <a:r>
              <a:rPr lang="en-US" b="1" dirty="0" err="1" smtClean="0"/>
              <a:t>git</a:t>
            </a:r>
            <a:r>
              <a:rPr lang="en-US" b="1" dirty="0" smtClean="0"/>
              <a:t> repository </a:t>
            </a:r>
            <a:r>
              <a:rPr lang="en-US" sz="2000" dirty="0" smtClean="0">
                <a:solidFill>
                  <a:srgbClr val="D9D9D9"/>
                </a:solidFill>
              </a:rPr>
              <a:t>for your project</a:t>
            </a:r>
          </a:p>
          <a:p>
            <a:pPr marL="0" indent="0">
              <a:lnSpc>
                <a:spcPct val="200000"/>
              </a:lnSpc>
              <a:buNone/>
              <a:defRPr/>
            </a:pPr>
            <a:r>
              <a:rPr lang="en-US" b="1" dirty="0" smtClean="0"/>
              <a:t>Create your </a:t>
            </a:r>
            <a:r>
              <a:rPr lang="en-US" b="1" dirty="0" err="1" smtClean="0"/>
              <a:t>heroku</a:t>
            </a:r>
            <a:r>
              <a:rPr lang="en-US" b="1" dirty="0" smtClean="0"/>
              <a:t> </a:t>
            </a:r>
            <a:r>
              <a:rPr lang="en-US" b="1" dirty="0" smtClean="0"/>
              <a:t>app </a:t>
            </a:r>
            <a:r>
              <a:rPr lang="en-US" sz="2000" dirty="0" smtClean="0">
                <a:solidFill>
                  <a:srgbClr val="D9D9D9"/>
                </a:solidFill>
              </a:rPr>
              <a:t>(</a:t>
            </a:r>
            <a:r>
              <a:rPr lang="en-US" sz="2000" dirty="0" err="1" smtClean="0">
                <a:solidFill>
                  <a:srgbClr val="D9D9D9"/>
                </a:solidFill>
                <a:latin typeface="Courier New"/>
                <a:cs typeface="Courier New"/>
              </a:rPr>
              <a:t>heroku</a:t>
            </a:r>
            <a:r>
              <a:rPr lang="en-US" sz="2000" dirty="0" smtClean="0">
                <a:solidFill>
                  <a:srgbClr val="D9D9D9"/>
                </a:solidFill>
                <a:latin typeface="Courier New"/>
                <a:cs typeface="Courier New"/>
              </a:rPr>
              <a:t> create</a:t>
            </a:r>
            <a:r>
              <a:rPr lang="en-US" sz="2000" dirty="0" smtClean="0">
                <a:solidFill>
                  <a:srgbClr val="D9D9D9"/>
                </a:solidFill>
              </a:rPr>
              <a:t>)</a:t>
            </a:r>
            <a:endParaRPr lang="en-US" sz="2000" dirty="0" smtClean="0">
              <a:solidFill>
                <a:srgbClr val="D9D9D9"/>
              </a:solidFill>
            </a:endParaRPr>
          </a:p>
          <a:p>
            <a:pPr marL="0" indent="0">
              <a:lnSpc>
                <a:spcPct val="200000"/>
              </a:lnSpc>
              <a:buNone/>
              <a:defRPr/>
            </a:pPr>
            <a:r>
              <a:rPr lang="en-US" b="1" dirty="0" err="1" smtClean="0"/>
              <a:t>Git</a:t>
            </a:r>
            <a:r>
              <a:rPr lang="en-US" b="1" dirty="0" smtClean="0"/>
              <a:t> Commit your files </a:t>
            </a:r>
            <a:r>
              <a:rPr lang="en-US" sz="2000" dirty="0" smtClean="0">
                <a:solidFill>
                  <a:schemeClr val="bg1">
                    <a:lumMod val="85000"/>
                  </a:schemeClr>
                </a:solidFill>
              </a:rPr>
              <a:t>to the local repository</a:t>
            </a:r>
          </a:p>
          <a:p>
            <a:pPr marL="0" indent="0">
              <a:lnSpc>
                <a:spcPct val="200000"/>
              </a:lnSpc>
              <a:buNone/>
              <a:defRPr/>
            </a:pPr>
            <a:r>
              <a:rPr lang="en-US" b="1" dirty="0" err="1" smtClean="0"/>
              <a:t>Git</a:t>
            </a:r>
            <a:r>
              <a:rPr lang="en-US" b="1" dirty="0" smtClean="0"/>
              <a:t> Push </a:t>
            </a:r>
            <a:r>
              <a:rPr lang="en-US" dirty="0" smtClean="0"/>
              <a:t>your app to </a:t>
            </a:r>
            <a:r>
              <a:rPr lang="en-US" dirty="0" err="1" smtClean="0"/>
              <a:t>heroku</a:t>
            </a:r>
            <a:endParaRPr lang="en-US" dirty="0" smtClean="0"/>
          </a:p>
        </p:txBody>
      </p:sp>
    </p:spTree>
    <p:extLst>
      <p:ext uri="{BB962C8B-B14F-4D97-AF65-F5344CB8AC3E}">
        <p14:creationId xmlns:p14="http://schemas.microsoft.com/office/powerpoint/2010/main" val="390900936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Title 1"/>
          <p:cNvSpPr>
            <a:spLocks noGrp="1"/>
          </p:cNvSpPr>
          <p:nvPr>
            <p:ph type="title"/>
          </p:nvPr>
        </p:nvSpPr>
        <p:spPr/>
        <p:txBody>
          <a:bodyPr/>
          <a:lstStyle/>
          <a:p>
            <a:r>
              <a:rPr lang="en-US" dirty="0" smtClean="0">
                <a:latin typeface="Corbel" charset="0"/>
                <a:ea typeface="ヒラギノ角ゴ ProN W3" charset="0"/>
                <a:cs typeface="ヒラギノ角ゴ ProN W3" charset="0"/>
              </a:rPr>
              <a:t>Basic continuous </a:t>
            </a:r>
            <a:r>
              <a:rPr lang="en-US" dirty="0" smtClean="0">
                <a:latin typeface="Corbel" charset="0"/>
                <a:ea typeface="ヒラギノ角ゴ ProN W3" charset="0"/>
                <a:cs typeface="ヒラギノ角ゴ ProN W3" charset="0"/>
              </a:rPr>
              <a:t>deployment workflow</a:t>
            </a:r>
            <a:endParaRPr lang="en-US" dirty="0">
              <a:latin typeface="Corbel" charset="0"/>
              <a:ea typeface="ヒラギノ角ゴ ProN W3" charset="0"/>
              <a:cs typeface="ヒラギノ角ゴ ProN W3" charset="0"/>
            </a:endParaRPr>
          </a:p>
        </p:txBody>
      </p:sp>
      <p:graphicFrame>
        <p:nvGraphicFramePr>
          <p:cNvPr id="4" name="Content Placeholder 3"/>
          <p:cNvGraphicFramePr>
            <a:graphicFrameLocks noGrp="1"/>
          </p:cNvGraphicFramePr>
          <p:nvPr>
            <p:ph idx="4294967295"/>
            <p:extLst>
              <p:ext uri="{D42A27DB-BD31-4B8C-83A1-F6EECF244321}">
                <p14:modId xmlns:p14="http://schemas.microsoft.com/office/powerpoint/2010/main" val="444075031"/>
              </p:ext>
            </p:extLst>
          </p:nvPr>
        </p:nvGraphicFramePr>
        <p:xfrm>
          <a:off x="-138113" y="563166"/>
          <a:ext cx="9282113" cy="474106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1428609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Title 1"/>
          <p:cNvSpPr>
            <a:spLocks noGrp="1"/>
          </p:cNvSpPr>
          <p:nvPr>
            <p:ph type="title"/>
          </p:nvPr>
        </p:nvSpPr>
        <p:spPr/>
        <p:txBody>
          <a:bodyPr/>
          <a:lstStyle/>
          <a:p>
            <a:r>
              <a:rPr lang="en-US" dirty="0" smtClean="0">
                <a:latin typeface="Corbel" charset="0"/>
                <a:ea typeface="ヒラギノ角ゴ ProN W3" charset="0"/>
                <a:cs typeface="ヒラギノ角ゴ ProN W3" charset="0"/>
              </a:rPr>
              <a:t>Developer workflow</a:t>
            </a:r>
            <a:endParaRPr lang="en-US" dirty="0">
              <a:latin typeface="Corbel" charset="0"/>
              <a:ea typeface="ヒラギノ角ゴ ProN W3" charset="0"/>
              <a:cs typeface="ヒラギノ角ゴ ProN W3" charset="0"/>
            </a:endParaRP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917948594"/>
              </p:ext>
            </p:extLst>
          </p:nvPr>
        </p:nvGraphicFramePr>
        <p:xfrm>
          <a:off x="-149311" y="399867"/>
          <a:ext cx="9280860" cy="474166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5626347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Collaboration in the cloud</a:t>
            </a:r>
            <a:endParaRPr lang="en-US" dirty="0"/>
          </a:p>
        </p:txBody>
      </p:sp>
      <p:sp>
        <p:nvSpPr>
          <p:cNvPr id="3" name="Text Placeholder 2"/>
          <p:cNvSpPr>
            <a:spLocks noGrp="1"/>
          </p:cNvSpPr>
          <p:nvPr>
            <p:ph type="body" idx="1"/>
          </p:nvPr>
        </p:nvSpPr>
        <p:spPr/>
        <p:txBody>
          <a:bodyPr/>
          <a:lstStyle/>
          <a:p>
            <a:pPr>
              <a:defRPr/>
            </a:pPr>
            <a:r>
              <a:rPr lang="en-US" dirty="0" err="1" smtClean="0"/>
              <a:t>Github</a:t>
            </a:r>
            <a:r>
              <a:rPr lang="en-US" dirty="0" smtClean="0"/>
              <a:t> and </a:t>
            </a:r>
            <a:r>
              <a:rPr lang="en-US" dirty="0" err="1" smtClean="0"/>
              <a:t>Heroku</a:t>
            </a:r>
            <a:endParaRPr lang="en-US" dirty="0"/>
          </a:p>
        </p:txBody>
      </p:sp>
    </p:spTree>
    <p:extLst>
      <p:ext uri="{BB962C8B-B14F-4D97-AF65-F5344CB8AC3E}">
        <p14:creationId xmlns:p14="http://schemas.microsoft.com/office/powerpoint/2010/main" val="346961612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Title 3"/>
          <p:cNvSpPr>
            <a:spLocks noGrp="1"/>
          </p:cNvSpPr>
          <p:nvPr>
            <p:ph type="title"/>
          </p:nvPr>
        </p:nvSpPr>
        <p:spPr/>
        <p:txBody>
          <a:bodyPr/>
          <a:lstStyle/>
          <a:p>
            <a:r>
              <a:rPr lang="en-US">
                <a:latin typeface="Corbel" charset="0"/>
                <a:ea typeface="ヒラギノ角ゴ ProN W3" charset="0"/>
                <a:cs typeface="ヒラギノ角ゴ ProN W3" charset="0"/>
              </a:rPr>
              <a:t>Heroku Collaboration</a:t>
            </a:r>
          </a:p>
        </p:txBody>
      </p:sp>
      <p:sp>
        <p:nvSpPr>
          <p:cNvPr id="5" name="Content Placeholder 4"/>
          <p:cNvSpPr>
            <a:spLocks noGrp="1"/>
          </p:cNvSpPr>
          <p:nvPr>
            <p:ph idx="1"/>
          </p:nvPr>
        </p:nvSpPr>
        <p:spPr/>
        <p:txBody>
          <a:bodyPr/>
          <a:lstStyle/>
          <a:p>
            <a:pPr>
              <a:defRPr/>
            </a:pPr>
            <a:r>
              <a:rPr lang="en-US" dirty="0" smtClean="0"/>
              <a:t>Add multiple developers to an app</a:t>
            </a:r>
            <a:endParaRPr lang="en-US" dirty="0"/>
          </a:p>
        </p:txBody>
      </p:sp>
      <p:pic>
        <p:nvPicPr>
          <p:cNvPr id="77827" name="Picture 5" descr="heroku-collaborators-web-control-panel.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85750" y="1888630"/>
            <a:ext cx="8758908" cy="2853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782495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Title 1"/>
          <p:cNvSpPr>
            <a:spLocks noGrp="1"/>
          </p:cNvSpPr>
          <p:nvPr>
            <p:ph type="title"/>
          </p:nvPr>
        </p:nvSpPr>
        <p:spPr/>
        <p:txBody>
          <a:bodyPr/>
          <a:lstStyle/>
          <a:p>
            <a:r>
              <a:rPr lang="en-US">
                <a:latin typeface="Corbel" charset="0"/>
                <a:ea typeface="ヒラギノ角ゴ ProN W3" charset="0"/>
                <a:cs typeface="ヒラギノ角ゴ ProN W3" charset="0"/>
              </a:rPr>
              <a:t>Heroku Collaboration</a:t>
            </a:r>
          </a:p>
        </p:txBody>
      </p:sp>
      <p:sp>
        <p:nvSpPr>
          <p:cNvPr id="3" name="Content Placeholder 2"/>
          <p:cNvSpPr>
            <a:spLocks noGrp="1"/>
          </p:cNvSpPr>
          <p:nvPr>
            <p:ph idx="1"/>
          </p:nvPr>
        </p:nvSpPr>
        <p:spPr/>
        <p:txBody>
          <a:bodyPr/>
          <a:lstStyle/>
          <a:p>
            <a:pPr>
              <a:defRPr/>
            </a:pPr>
            <a:r>
              <a:rPr lang="en-US" dirty="0" smtClean="0"/>
              <a:t>All collaborators can: </a:t>
            </a:r>
          </a:p>
          <a:p>
            <a:pPr lvl="1">
              <a:defRPr/>
            </a:pPr>
            <a:r>
              <a:rPr lang="en-US" sz="2800" dirty="0"/>
              <a:t>push updates &amp; trigger deployment</a:t>
            </a:r>
          </a:p>
          <a:p>
            <a:pPr lvl="1">
              <a:defRPr/>
            </a:pPr>
            <a:r>
              <a:rPr lang="en-US" sz="2800" dirty="0"/>
              <a:t>view and change app settings</a:t>
            </a:r>
          </a:p>
          <a:p>
            <a:pPr>
              <a:defRPr/>
            </a:pPr>
            <a:endParaRPr lang="en-US" dirty="0" smtClean="0"/>
          </a:p>
          <a:p>
            <a:pPr>
              <a:defRPr/>
            </a:pPr>
            <a:r>
              <a:rPr lang="en-US" dirty="0" smtClean="0"/>
              <a:t>Only Owners can delete the app</a:t>
            </a:r>
          </a:p>
          <a:p>
            <a:pPr lvl="1">
              <a:defRPr/>
            </a:pPr>
            <a:r>
              <a:rPr lang="en-US" sz="2800" dirty="0"/>
              <a:t>or transfer ownership to a different account</a:t>
            </a:r>
          </a:p>
        </p:txBody>
      </p:sp>
    </p:spTree>
    <p:extLst>
      <p:ext uri="{BB962C8B-B14F-4D97-AF65-F5344CB8AC3E}">
        <p14:creationId xmlns:p14="http://schemas.microsoft.com/office/powerpoint/2010/main" val="77028405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Title 1"/>
          <p:cNvSpPr>
            <a:spLocks noGrp="1"/>
          </p:cNvSpPr>
          <p:nvPr>
            <p:ph type="title"/>
          </p:nvPr>
        </p:nvSpPr>
        <p:spPr/>
        <p:txBody>
          <a:bodyPr/>
          <a:lstStyle/>
          <a:p>
            <a:r>
              <a:rPr lang="en-US">
                <a:latin typeface="Corbel" charset="0"/>
                <a:ea typeface="ヒラギノ角ゴ ProN W3" charset="0"/>
                <a:cs typeface="ヒラギノ角ゴ ProN W3" charset="0"/>
              </a:rPr>
              <a:t>Cloud Services should be easy</a:t>
            </a:r>
          </a:p>
        </p:txBody>
      </p:sp>
      <p:sp>
        <p:nvSpPr>
          <p:cNvPr id="4" name="Rounded Rectangle 3"/>
          <p:cNvSpPr/>
          <p:nvPr/>
        </p:nvSpPr>
        <p:spPr bwMode="auto">
          <a:xfrm>
            <a:off x="192873" y="988228"/>
            <a:ext cx="7998676" cy="763488"/>
          </a:xfrm>
          <a:prstGeom prst="roundRect">
            <a:avLst/>
          </a:prstGeom>
          <a:noFill/>
          <a:ln w="25400" cap="flat" cmpd="sng" algn="ctr">
            <a:noFill/>
            <a:prstDash val="solid"/>
            <a:round/>
            <a:headEnd type="none" w="med" len="med"/>
            <a:tailEnd type="none" w="med" len="med"/>
          </a:ln>
          <a:effectLst/>
        </p:spPr>
        <p:txBody>
          <a:bodyPr lIns="64291" tIns="32146" rIns="64291" bIns="32146"/>
          <a:lstStyle/>
          <a:p>
            <a:pPr algn="r">
              <a:defRPr/>
            </a:pPr>
            <a:r>
              <a:rPr lang="en-US" sz="2200" i="1" dirty="0">
                <a:solidFill>
                  <a:schemeClr val="accent6">
                    <a:lumMod val="20000"/>
                    <a:lumOff val="80000"/>
                  </a:schemeClr>
                </a:solidFill>
                <a:latin typeface="Chalkduster"/>
                <a:cs typeface="Chalkduster"/>
              </a:rPr>
              <a:t>“Should have a natural way to use the services that fits into each teams existing workflow”</a:t>
            </a:r>
            <a:endParaRPr lang="en-US" sz="1700" i="1" dirty="0">
              <a:solidFill>
                <a:schemeClr val="accent6">
                  <a:lumMod val="20000"/>
                  <a:lumOff val="80000"/>
                </a:schemeClr>
              </a:solidFill>
              <a:sym typeface="Gill Sans"/>
            </a:endParaRPr>
          </a:p>
          <a:p>
            <a:pPr algn="r">
              <a:defRPr/>
            </a:pPr>
            <a:endParaRPr lang="en-US" sz="1700" i="1" dirty="0">
              <a:solidFill>
                <a:schemeClr val="accent6">
                  <a:lumMod val="20000"/>
                  <a:lumOff val="80000"/>
                </a:schemeClr>
              </a:solidFill>
              <a:sym typeface="Gill Sans"/>
            </a:endParaRPr>
          </a:p>
        </p:txBody>
      </p:sp>
      <p:sp>
        <p:nvSpPr>
          <p:cNvPr id="5" name="Rounded Rectangle 4"/>
          <p:cNvSpPr/>
          <p:nvPr/>
        </p:nvSpPr>
        <p:spPr bwMode="auto">
          <a:xfrm>
            <a:off x="-1" y="2008006"/>
            <a:ext cx="8395127" cy="2049363"/>
          </a:xfrm>
          <a:prstGeom prst="roundRect">
            <a:avLst/>
          </a:prstGeom>
          <a:noFill/>
          <a:ln w="25400" cap="flat" cmpd="sng" algn="ctr">
            <a:noFill/>
            <a:prstDash val="solid"/>
            <a:round/>
            <a:headEnd type="none" w="med" len="med"/>
            <a:tailEnd type="none" w="med" len="med"/>
          </a:ln>
          <a:effectLst/>
        </p:spPr>
        <p:txBody>
          <a:bodyPr lIns="64291" tIns="32146" rIns="64291" bIns="32146"/>
          <a:lstStyle/>
          <a:p>
            <a:pPr algn="r">
              <a:defRPr/>
            </a:pPr>
            <a:r>
              <a:rPr lang="en-US" sz="2200" i="1" dirty="0">
                <a:solidFill>
                  <a:schemeClr val="accent6">
                    <a:lumMod val="20000"/>
                    <a:lumOff val="80000"/>
                  </a:schemeClr>
                </a:solidFill>
                <a:latin typeface="Chalkduster"/>
                <a:cs typeface="Chalkduster"/>
              </a:rPr>
              <a:t>“Should be easy to see the </a:t>
            </a:r>
            <a:r>
              <a:rPr lang="en-US" sz="2200" b="1" i="1" dirty="0">
                <a:solidFill>
                  <a:schemeClr val="accent6">
                    <a:lumMod val="20000"/>
                    <a:lumOff val="80000"/>
                  </a:schemeClr>
                </a:solidFill>
                <a:latin typeface="Chalkduster"/>
                <a:cs typeface="Chalkduster"/>
              </a:rPr>
              <a:t>value</a:t>
            </a:r>
            <a:r>
              <a:rPr lang="en-US" sz="2200" i="1" dirty="0">
                <a:solidFill>
                  <a:schemeClr val="accent6">
                    <a:lumMod val="20000"/>
                    <a:lumOff val="80000"/>
                  </a:schemeClr>
                </a:solidFill>
                <a:latin typeface="Chalkduster"/>
                <a:cs typeface="Chalkduster"/>
              </a:rPr>
              <a:t> &amp; cost benefits”</a:t>
            </a:r>
          </a:p>
          <a:p>
            <a:pPr algn="r">
              <a:defRPr/>
            </a:pPr>
            <a:endParaRPr lang="en-US" sz="2200" i="1" dirty="0">
              <a:solidFill>
                <a:schemeClr val="accent6">
                  <a:lumMod val="20000"/>
                  <a:lumOff val="80000"/>
                </a:schemeClr>
              </a:solidFill>
              <a:latin typeface="Chalkduster"/>
              <a:cs typeface="Chalkduster"/>
            </a:endParaRPr>
          </a:p>
          <a:p>
            <a:pPr algn="r">
              <a:defRPr/>
            </a:pPr>
            <a:r>
              <a:rPr lang="en-US" sz="2200" i="1" dirty="0">
                <a:solidFill>
                  <a:schemeClr val="accent6">
                    <a:lumMod val="20000"/>
                    <a:lumOff val="80000"/>
                  </a:schemeClr>
                </a:solidFill>
                <a:latin typeface="Chalkduster"/>
                <a:cs typeface="Chalkduster"/>
              </a:rPr>
              <a:t>“Should be as trust worthy as any internal service, if not more so.”</a:t>
            </a:r>
            <a:endParaRPr lang="en-US" sz="1700" i="1" dirty="0">
              <a:solidFill>
                <a:schemeClr val="accent6">
                  <a:lumMod val="20000"/>
                  <a:lumOff val="80000"/>
                </a:schemeClr>
              </a:solidFill>
            </a:endParaRPr>
          </a:p>
        </p:txBody>
      </p:sp>
    </p:spTree>
    <p:extLst>
      <p:ext uri="{BB962C8B-B14F-4D97-AF65-F5344CB8AC3E}">
        <p14:creationId xmlns:p14="http://schemas.microsoft.com/office/powerpoint/2010/main" val="14956696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Title 3"/>
          <p:cNvSpPr>
            <a:spLocks noGrp="1"/>
          </p:cNvSpPr>
          <p:nvPr>
            <p:ph type="title"/>
          </p:nvPr>
        </p:nvSpPr>
        <p:spPr/>
        <p:txBody>
          <a:bodyPr/>
          <a:lstStyle/>
          <a:p>
            <a:r>
              <a:rPr lang="en-US">
                <a:latin typeface="Corbel" charset="0"/>
                <a:ea typeface="ヒラギノ角ゴ ProN W3" charset="0"/>
                <a:cs typeface="ヒラギノ角ゴ ProN W3" charset="0"/>
              </a:rPr>
              <a:t>Github – Social Coding</a:t>
            </a:r>
          </a:p>
        </p:txBody>
      </p:sp>
      <p:pic>
        <p:nvPicPr>
          <p:cNvPr id="79874" name="Picture 2" descr="github-4-step-setup.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2172" y="891138"/>
            <a:ext cx="8720956" cy="1674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9875" name="TextBox 6"/>
          <p:cNvSpPr txBox="1">
            <a:spLocks noChangeArrowheads="1"/>
          </p:cNvSpPr>
          <p:nvPr/>
        </p:nvSpPr>
        <p:spPr bwMode="auto">
          <a:xfrm>
            <a:off x="339328" y="2860135"/>
            <a:ext cx="6960634" cy="55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4291" tIns="32146" rIns="64291" bIns="32146">
            <a:spAutoFit/>
          </a:bodyPr>
          <a:lstStyle>
            <a:lvl1pPr eaLnBrk="0" hangingPunct="0">
              <a:defRPr sz="4200">
                <a:solidFill>
                  <a:srgbClr val="FFFFFF"/>
                </a:solidFill>
                <a:latin typeface="Gill Sans" charset="0"/>
                <a:ea typeface="ヒラギノ角ゴ ProN W3" charset="0"/>
                <a:cs typeface="ヒラギノ角ゴ ProN W3" charset="0"/>
                <a:sym typeface="Gill Sans" charset="0"/>
              </a:defRPr>
            </a:lvl1pPr>
            <a:lvl2pPr marL="742950" indent="-285750" eaLnBrk="0" hangingPunct="0">
              <a:defRPr sz="4200">
                <a:solidFill>
                  <a:srgbClr val="FFFFFF"/>
                </a:solidFill>
                <a:latin typeface="Gill Sans" charset="0"/>
                <a:ea typeface="ヒラギノ角ゴ ProN W3" charset="0"/>
                <a:cs typeface="ヒラギノ角ゴ ProN W3" charset="0"/>
                <a:sym typeface="Gill Sans" charset="0"/>
              </a:defRPr>
            </a:lvl2pPr>
            <a:lvl3pPr marL="1143000" indent="-228600" eaLnBrk="0" hangingPunct="0">
              <a:defRPr sz="4200">
                <a:solidFill>
                  <a:srgbClr val="FFFFFF"/>
                </a:solidFill>
                <a:latin typeface="Gill Sans" charset="0"/>
                <a:ea typeface="ヒラギノ角ゴ ProN W3" charset="0"/>
                <a:cs typeface="ヒラギノ角ゴ ProN W3" charset="0"/>
                <a:sym typeface="Gill Sans" charset="0"/>
              </a:defRPr>
            </a:lvl3pPr>
            <a:lvl4pPr marL="1600200" indent="-228600" eaLnBrk="0" hangingPunct="0">
              <a:defRPr sz="4200">
                <a:solidFill>
                  <a:srgbClr val="FFFFFF"/>
                </a:solidFill>
                <a:latin typeface="Gill Sans" charset="0"/>
                <a:ea typeface="ヒラギノ角ゴ ProN W3" charset="0"/>
                <a:cs typeface="ヒラギノ角ゴ ProN W3" charset="0"/>
                <a:sym typeface="Gill Sans" charset="0"/>
              </a:defRPr>
            </a:lvl4pPr>
            <a:lvl5pPr marL="2057400" indent="-228600" eaLnBrk="0" hangingPunct="0">
              <a:defRPr sz="4200">
                <a:solidFill>
                  <a:srgbClr val="FFFFFF"/>
                </a:solidFill>
                <a:latin typeface="Gill Sans" charset="0"/>
                <a:ea typeface="ヒラギノ角ゴ ProN W3" charset="0"/>
                <a:cs typeface="ヒラギノ角ゴ ProN W3" charset="0"/>
                <a:sym typeface="Gill Sans" charset="0"/>
              </a:defRPr>
            </a:lvl5pPr>
            <a:lvl6pPr marL="2514600" indent="-228600" eaLnBrk="0" fontAlgn="base" hangingPunct="0">
              <a:spcBef>
                <a:spcPct val="0"/>
              </a:spcBef>
              <a:spcAft>
                <a:spcPct val="0"/>
              </a:spcAft>
              <a:defRPr sz="4200">
                <a:solidFill>
                  <a:srgbClr val="FFFFFF"/>
                </a:solidFill>
                <a:latin typeface="Gill Sans" charset="0"/>
                <a:ea typeface="ヒラギノ角ゴ ProN W3" charset="0"/>
                <a:cs typeface="ヒラギノ角ゴ ProN W3" charset="0"/>
                <a:sym typeface="Gill Sans" charset="0"/>
              </a:defRPr>
            </a:lvl6pPr>
            <a:lvl7pPr marL="2971800" indent="-228600" eaLnBrk="0" fontAlgn="base" hangingPunct="0">
              <a:spcBef>
                <a:spcPct val="0"/>
              </a:spcBef>
              <a:spcAft>
                <a:spcPct val="0"/>
              </a:spcAft>
              <a:defRPr sz="4200">
                <a:solidFill>
                  <a:srgbClr val="FFFFFF"/>
                </a:solidFill>
                <a:latin typeface="Gill Sans" charset="0"/>
                <a:ea typeface="ヒラギノ角ゴ ProN W3" charset="0"/>
                <a:cs typeface="ヒラギノ角ゴ ProN W3" charset="0"/>
                <a:sym typeface="Gill Sans" charset="0"/>
              </a:defRPr>
            </a:lvl7pPr>
            <a:lvl8pPr marL="3429000" indent="-228600" eaLnBrk="0" fontAlgn="base" hangingPunct="0">
              <a:spcBef>
                <a:spcPct val="0"/>
              </a:spcBef>
              <a:spcAft>
                <a:spcPct val="0"/>
              </a:spcAft>
              <a:defRPr sz="4200">
                <a:solidFill>
                  <a:srgbClr val="FFFFFF"/>
                </a:solidFill>
                <a:latin typeface="Gill Sans" charset="0"/>
                <a:ea typeface="ヒラギノ角ゴ ProN W3" charset="0"/>
                <a:cs typeface="ヒラギノ角ゴ ProN W3" charset="0"/>
                <a:sym typeface="Gill Sans" charset="0"/>
              </a:defRPr>
            </a:lvl8pPr>
            <a:lvl9pPr marL="3886200" indent="-228600" eaLnBrk="0" fontAlgn="base" hangingPunct="0">
              <a:spcBef>
                <a:spcPct val="0"/>
              </a:spcBef>
              <a:spcAft>
                <a:spcPct val="0"/>
              </a:spcAft>
              <a:defRPr sz="4200">
                <a:solidFill>
                  <a:srgbClr val="FFFFFF"/>
                </a:solidFill>
                <a:latin typeface="Gill Sans" charset="0"/>
                <a:ea typeface="ヒラギノ角ゴ ProN W3" charset="0"/>
                <a:cs typeface="ヒラギノ角ゴ ProN W3" charset="0"/>
                <a:sym typeface="Gill Sans" charset="0"/>
              </a:defRPr>
            </a:lvl9pPr>
          </a:lstStyle>
          <a:p>
            <a:pPr eaLnBrk="1" hangingPunct="1"/>
            <a:r>
              <a:rPr lang="en-US" sz="3200" dirty="0"/>
              <a:t>Collaborate on public or private projects</a:t>
            </a:r>
          </a:p>
        </p:txBody>
      </p:sp>
      <p:sp>
        <p:nvSpPr>
          <p:cNvPr id="79876" name="TextBox 7"/>
          <p:cNvSpPr txBox="1">
            <a:spLocks noChangeArrowheads="1"/>
          </p:cNvSpPr>
          <p:nvPr/>
        </p:nvSpPr>
        <p:spPr bwMode="auto">
          <a:xfrm>
            <a:off x="1138072" y="3505399"/>
            <a:ext cx="7252418" cy="711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4291" tIns="32146" rIns="64291" bIns="32146">
            <a:spAutoFit/>
          </a:bodyPr>
          <a:lstStyle>
            <a:lvl1pPr eaLnBrk="0" hangingPunct="0">
              <a:defRPr sz="4200">
                <a:solidFill>
                  <a:srgbClr val="FFFFFF"/>
                </a:solidFill>
                <a:latin typeface="Gill Sans" charset="0"/>
                <a:ea typeface="ヒラギノ角ゴ ProN W3" charset="0"/>
                <a:cs typeface="ヒラギノ角ゴ ProN W3" charset="0"/>
                <a:sym typeface="Gill Sans" charset="0"/>
              </a:defRPr>
            </a:lvl1pPr>
            <a:lvl2pPr marL="742950" indent="-285750" eaLnBrk="0" hangingPunct="0">
              <a:defRPr sz="4200">
                <a:solidFill>
                  <a:srgbClr val="FFFFFF"/>
                </a:solidFill>
                <a:latin typeface="Gill Sans" charset="0"/>
                <a:ea typeface="ヒラギノ角ゴ ProN W3" charset="0"/>
                <a:cs typeface="ヒラギノ角ゴ ProN W3" charset="0"/>
                <a:sym typeface="Gill Sans" charset="0"/>
              </a:defRPr>
            </a:lvl2pPr>
            <a:lvl3pPr marL="1143000" indent="-228600" eaLnBrk="0" hangingPunct="0">
              <a:defRPr sz="4200">
                <a:solidFill>
                  <a:srgbClr val="FFFFFF"/>
                </a:solidFill>
                <a:latin typeface="Gill Sans" charset="0"/>
                <a:ea typeface="ヒラギノ角ゴ ProN W3" charset="0"/>
                <a:cs typeface="ヒラギノ角ゴ ProN W3" charset="0"/>
                <a:sym typeface="Gill Sans" charset="0"/>
              </a:defRPr>
            </a:lvl3pPr>
            <a:lvl4pPr marL="1600200" indent="-228600" eaLnBrk="0" hangingPunct="0">
              <a:defRPr sz="4200">
                <a:solidFill>
                  <a:srgbClr val="FFFFFF"/>
                </a:solidFill>
                <a:latin typeface="Gill Sans" charset="0"/>
                <a:ea typeface="ヒラギノ角ゴ ProN W3" charset="0"/>
                <a:cs typeface="ヒラギノ角ゴ ProN W3" charset="0"/>
                <a:sym typeface="Gill Sans" charset="0"/>
              </a:defRPr>
            </a:lvl4pPr>
            <a:lvl5pPr marL="2057400" indent="-228600" eaLnBrk="0" hangingPunct="0">
              <a:defRPr sz="4200">
                <a:solidFill>
                  <a:srgbClr val="FFFFFF"/>
                </a:solidFill>
                <a:latin typeface="Gill Sans" charset="0"/>
                <a:ea typeface="ヒラギノ角ゴ ProN W3" charset="0"/>
                <a:cs typeface="ヒラギノ角ゴ ProN W3" charset="0"/>
                <a:sym typeface="Gill Sans" charset="0"/>
              </a:defRPr>
            </a:lvl5pPr>
            <a:lvl6pPr marL="2514600" indent="-228600" eaLnBrk="0" fontAlgn="base" hangingPunct="0">
              <a:spcBef>
                <a:spcPct val="0"/>
              </a:spcBef>
              <a:spcAft>
                <a:spcPct val="0"/>
              </a:spcAft>
              <a:defRPr sz="4200">
                <a:solidFill>
                  <a:srgbClr val="FFFFFF"/>
                </a:solidFill>
                <a:latin typeface="Gill Sans" charset="0"/>
                <a:ea typeface="ヒラギノ角ゴ ProN W3" charset="0"/>
                <a:cs typeface="ヒラギノ角ゴ ProN W3" charset="0"/>
                <a:sym typeface="Gill Sans" charset="0"/>
              </a:defRPr>
            </a:lvl6pPr>
            <a:lvl7pPr marL="2971800" indent="-228600" eaLnBrk="0" fontAlgn="base" hangingPunct="0">
              <a:spcBef>
                <a:spcPct val="0"/>
              </a:spcBef>
              <a:spcAft>
                <a:spcPct val="0"/>
              </a:spcAft>
              <a:defRPr sz="4200">
                <a:solidFill>
                  <a:srgbClr val="FFFFFF"/>
                </a:solidFill>
                <a:latin typeface="Gill Sans" charset="0"/>
                <a:ea typeface="ヒラギノ角ゴ ProN W3" charset="0"/>
                <a:cs typeface="ヒラギノ角ゴ ProN W3" charset="0"/>
                <a:sym typeface="Gill Sans" charset="0"/>
              </a:defRPr>
            </a:lvl7pPr>
            <a:lvl8pPr marL="3429000" indent="-228600" eaLnBrk="0" fontAlgn="base" hangingPunct="0">
              <a:spcBef>
                <a:spcPct val="0"/>
              </a:spcBef>
              <a:spcAft>
                <a:spcPct val="0"/>
              </a:spcAft>
              <a:defRPr sz="4200">
                <a:solidFill>
                  <a:srgbClr val="FFFFFF"/>
                </a:solidFill>
                <a:latin typeface="Gill Sans" charset="0"/>
                <a:ea typeface="ヒラギノ角ゴ ProN W3" charset="0"/>
                <a:cs typeface="ヒラギノ角ゴ ProN W3" charset="0"/>
                <a:sym typeface="Gill Sans" charset="0"/>
              </a:defRPr>
            </a:lvl8pPr>
            <a:lvl9pPr marL="3886200" indent="-228600" eaLnBrk="0" fontAlgn="base" hangingPunct="0">
              <a:spcBef>
                <a:spcPct val="0"/>
              </a:spcBef>
              <a:spcAft>
                <a:spcPct val="0"/>
              </a:spcAft>
              <a:defRPr sz="4200">
                <a:solidFill>
                  <a:srgbClr val="FFFFFF"/>
                </a:solidFill>
                <a:latin typeface="Gill Sans" charset="0"/>
                <a:ea typeface="ヒラギノ角ゴ ProN W3" charset="0"/>
                <a:cs typeface="ヒラギノ角ゴ ProN W3" charset="0"/>
                <a:sym typeface="Gill Sans" charset="0"/>
              </a:defRPr>
            </a:lvl9pPr>
          </a:lstStyle>
          <a:p>
            <a:pPr eaLnBrk="1" hangingPunct="1"/>
            <a:r>
              <a:rPr lang="en-US" sz="3200" dirty="0"/>
              <a:t>Collaborate</a:t>
            </a:r>
            <a:r>
              <a:rPr lang="en-US" dirty="0"/>
              <a:t> 24/7 all over the world</a:t>
            </a:r>
          </a:p>
        </p:txBody>
      </p:sp>
    </p:spTree>
    <p:extLst>
      <p:ext uri="{BB962C8B-B14F-4D97-AF65-F5344CB8AC3E}">
        <p14:creationId xmlns:p14="http://schemas.microsoft.com/office/powerpoint/2010/main" val="876530698"/>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Title 1"/>
          <p:cNvSpPr>
            <a:spLocks noGrp="1"/>
          </p:cNvSpPr>
          <p:nvPr>
            <p:ph type="title"/>
          </p:nvPr>
        </p:nvSpPr>
        <p:spPr/>
        <p:txBody>
          <a:bodyPr/>
          <a:lstStyle/>
          <a:p>
            <a:r>
              <a:rPr lang="en-US">
                <a:latin typeface="Corbel" charset="0"/>
                <a:ea typeface="ヒラギノ角ゴ ProN W3" charset="0"/>
                <a:cs typeface="ヒラギノ角ゴ ProN W3" charset="0"/>
              </a:rPr>
              <a:t>Add Github repo to your app</a:t>
            </a:r>
          </a:p>
        </p:txBody>
      </p:sp>
      <p:sp>
        <p:nvSpPr>
          <p:cNvPr id="3" name="Content Placeholder 2"/>
          <p:cNvSpPr>
            <a:spLocks noGrp="1"/>
          </p:cNvSpPr>
          <p:nvPr>
            <p:ph idx="1"/>
          </p:nvPr>
        </p:nvSpPr>
        <p:spPr>
          <a:xfrm>
            <a:off x="299719" y="1058168"/>
            <a:ext cx="8483203" cy="3643313"/>
          </a:xfrm>
        </p:spPr>
        <p:txBody>
          <a:bodyPr/>
          <a:lstStyle/>
          <a:p>
            <a:pPr marL="0" indent="0">
              <a:buNone/>
              <a:defRPr/>
            </a:pPr>
            <a:r>
              <a:rPr lang="en-US" dirty="0" smtClean="0"/>
              <a:t>Create a new </a:t>
            </a:r>
            <a:r>
              <a:rPr lang="en-US" dirty="0" smtClean="0"/>
              <a:t>repository </a:t>
            </a:r>
            <a:r>
              <a:rPr lang="en-US" dirty="0" smtClean="0"/>
              <a:t>on </a:t>
            </a:r>
            <a:r>
              <a:rPr lang="en-US" dirty="0" err="1" smtClean="0"/>
              <a:t>Github</a:t>
            </a:r>
            <a:endParaRPr lang="en-US" dirty="0" smtClean="0"/>
          </a:p>
          <a:p>
            <a:pPr marL="0" indent="0">
              <a:buNone/>
              <a:defRPr/>
            </a:pPr>
            <a:r>
              <a:rPr lang="en-US" dirty="0" smtClean="0"/>
              <a:t>Add the </a:t>
            </a:r>
            <a:r>
              <a:rPr lang="en-US" dirty="0" smtClean="0"/>
              <a:t>repository </a:t>
            </a:r>
            <a:r>
              <a:rPr lang="en-US" dirty="0" smtClean="0"/>
              <a:t>to your project</a:t>
            </a:r>
            <a:endParaRPr lang="en-US" dirty="0"/>
          </a:p>
          <a:p>
            <a:pPr marL="457200" lvl="1" indent="0">
              <a:buNone/>
              <a:defRPr/>
            </a:pPr>
            <a:r>
              <a:rPr lang="en-US" dirty="0" err="1">
                <a:latin typeface="Courier New"/>
                <a:cs typeface="Courier New"/>
              </a:rPr>
              <a:t>git</a:t>
            </a:r>
            <a:r>
              <a:rPr lang="en-US" dirty="0">
                <a:latin typeface="Courier New"/>
                <a:cs typeface="Courier New"/>
              </a:rPr>
              <a:t> remote add </a:t>
            </a:r>
            <a:r>
              <a:rPr lang="en-US" dirty="0" err="1">
                <a:latin typeface="Courier New"/>
                <a:cs typeface="Courier New"/>
              </a:rPr>
              <a:t>github</a:t>
            </a:r>
            <a:r>
              <a:rPr lang="en-US" dirty="0">
                <a:latin typeface="Courier New"/>
                <a:cs typeface="Courier New"/>
              </a:rPr>
              <a:t> </a:t>
            </a:r>
            <a:endParaRPr lang="en-US" dirty="0" smtClean="0">
              <a:latin typeface="Courier New"/>
              <a:cs typeface="Courier New"/>
            </a:endParaRPr>
          </a:p>
          <a:p>
            <a:pPr marL="457200" lvl="1" indent="0">
              <a:buNone/>
              <a:defRPr/>
            </a:pPr>
            <a:r>
              <a:rPr lang="en-US" dirty="0">
                <a:latin typeface="Courier New"/>
                <a:cs typeface="Courier New"/>
              </a:rPr>
              <a:t> </a:t>
            </a:r>
            <a:r>
              <a:rPr lang="en-US" dirty="0" smtClean="0">
                <a:latin typeface="Courier New"/>
                <a:cs typeface="Courier New"/>
              </a:rPr>
              <a:t>              </a:t>
            </a:r>
            <a:r>
              <a:rPr lang="en-US" dirty="0" err="1" smtClean="0">
                <a:latin typeface="Courier New"/>
                <a:cs typeface="Courier New"/>
              </a:rPr>
              <a:t>git</a:t>
            </a:r>
            <a:r>
              <a:rPr lang="en-US" dirty="0" err="1">
                <a:latin typeface="Courier New"/>
                <a:cs typeface="Courier New"/>
              </a:rPr>
              <a:t>@github.com</a:t>
            </a:r>
            <a:r>
              <a:rPr lang="en-US" dirty="0">
                <a:latin typeface="Courier New"/>
                <a:cs typeface="Courier New"/>
              </a:rPr>
              <a:t>/account/my-</a:t>
            </a:r>
            <a:r>
              <a:rPr lang="en-US" dirty="0" err="1">
                <a:latin typeface="Courier New"/>
                <a:cs typeface="Courier New"/>
              </a:rPr>
              <a:t>repo.git</a:t>
            </a:r>
            <a:endParaRPr lang="en-US" dirty="0">
              <a:latin typeface="Courier New"/>
              <a:cs typeface="Courier New"/>
            </a:endParaRPr>
          </a:p>
          <a:p>
            <a:pPr marL="0" indent="0">
              <a:buNone/>
              <a:defRPr/>
            </a:pPr>
            <a:endParaRPr lang="en-US" sz="2800" dirty="0">
              <a:latin typeface="Courier New"/>
              <a:cs typeface="Courier New"/>
            </a:endParaRPr>
          </a:p>
          <a:p>
            <a:pPr marL="0" indent="0">
              <a:buNone/>
              <a:defRPr/>
            </a:pPr>
            <a:r>
              <a:rPr lang="en-US" dirty="0" smtClean="0">
                <a:cs typeface="Courier New"/>
              </a:rPr>
              <a:t>Push </a:t>
            </a:r>
            <a:r>
              <a:rPr lang="en-US" dirty="0" smtClean="0">
                <a:cs typeface="Courier New"/>
              </a:rPr>
              <a:t>your </a:t>
            </a:r>
            <a:r>
              <a:rPr lang="en-US" dirty="0" smtClean="0">
                <a:cs typeface="Courier New"/>
              </a:rPr>
              <a:t>code to </a:t>
            </a:r>
            <a:r>
              <a:rPr lang="en-US" dirty="0" err="1" smtClean="0">
                <a:cs typeface="Courier New"/>
              </a:rPr>
              <a:t>github</a:t>
            </a:r>
            <a:endParaRPr lang="en-US" dirty="0" smtClean="0">
              <a:cs typeface="Courier New"/>
            </a:endParaRPr>
          </a:p>
          <a:p>
            <a:pPr marL="457200" lvl="1" indent="0">
              <a:buNone/>
              <a:defRPr/>
            </a:pPr>
            <a:r>
              <a:rPr lang="en-US" sz="2800" dirty="0" err="1">
                <a:latin typeface="Courier New"/>
                <a:cs typeface="Courier New"/>
              </a:rPr>
              <a:t>git</a:t>
            </a:r>
            <a:r>
              <a:rPr lang="en-US" sz="2800" dirty="0">
                <a:latin typeface="Courier New"/>
                <a:cs typeface="Courier New"/>
              </a:rPr>
              <a:t> push –u </a:t>
            </a:r>
            <a:r>
              <a:rPr lang="en-US" sz="2800" dirty="0" err="1">
                <a:latin typeface="Courier New"/>
                <a:cs typeface="Courier New"/>
              </a:rPr>
              <a:t>github</a:t>
            </a:r>
            <a:r>
              <a:rPr lang="en-US" sz="2800" dirty="0">
                <a:latin typeface="Courier New"/>
                <a:cs typeface="Courier New"/>
              </a:rPr>
              <a:t> master</a:t>
            </a:r>
          </a:p>
        </p:txBody>
      </p:sp>
    </p:spTree>
    <p:extLst>
      <p:ext uri="{BB962C8B-B14F-4D97-AF65-F5344CB8AC3E}">
        <p14:creationId xmlns:p14="http://schemas.microsoft.com/office/powerpoint/2010/main" val="295108219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Title 3"/>
          <p:cNvSpPr>
            <a:spLocks noGrp="1"/>
          </p:cNvSpPr>
          <p:nvPr>
            <p:ph type="title"/>
          </p:nvPr>
        </p:nvSpPr>
        <p:spPr/>
        <p:txBody>
          <a:bodyPr/>
          <a:lstStyle/>
          <a:p>
            <a:r>
              <a:rPr lang="en-US">
                <a:latin typeface="Corbel" charset="0"/>
                <a:ea typeface="ヒラギノ角ゴ ProN W3" charset="0"/>
                <a:cs typeface="ヒラギノ角ゴ ProN W3" charset="0"/>
              </a:rPr>
              <a:t>Collaborative coding on Github</a:t>
            </a:r>
          </a:p>
        </p:txBody>
      </p:sp>
      <p:sp>
        <p:nvSpPr>
          <p:cNvPr id="2" name="Content Placeholder 1"/>
          <p:cNvSpPr>
            <a:spLocks noGrp="1"/>
          </p:cNvSpPr>
          <p:nvPr>
            <p:ph idx="1"/>
          </p:nvPr>
        </p:nvSpPr>
        <p:spPr/>
        <p:txBody>
          <a:bodyPr/>
          <a:lstStyle/>
          <a:p>
            <a:pPr marL="0" indent="0">
              <a:buNone/>
              <a:defRPr/>
            </a:pPr>
            <a:r>
              <a:rPr lang="en-US" dirty="0" smtClean="0"/>
              <a:t>Add developers to your </a:t>
            </a:r>
            <a:r>
              <a:rPr lang="en-US" dirty="0" err="1" smtClean="0"/>
              <a:t>Github</a:t>
            </a:r>
            <a:r>
              <a:rPr lang="en-US" dirty="0" smtClean="0"/>
              <a:t> repo</a:t>
            </a:r>
          </a:p>
          <a:p>
            <a:pPr marL="457200" lvl="1" indent="0">
              <a:buNone/>
              <a:defRPr/>
            </a:pPr>
            <a:r>
              <a:rPr lang="en-US" sz="2800" dirty="0"/>
              <a:t>only those that you trust!</a:t>
            </a:r>
          </a:p>
          <a:p>
            <a:pPr marL="0" indent="0">
              <a:buNone/>
              <a:defRPr/>
            </a:pPr>
            <a:endParaRPr lang="en-US" dirty="0"/>
          </a:p>
          <a:p>
            <a:pPr marL="0" indent="0">
              <a:buNone/>
              <a:defRPr/>
            </a:pPr>
            <a:r>
              <a:rPr lang="en-US" dirty="0" smtClean="0"/>
              <a:t>Encourage pull requests from everyone else</a:t>
            </a:r>
          </a:p>
          <a:p>
            <a:pPr marL="457200" lvl="1" indent="0">
              <a:buNone/>
              <a:defRPr/>
            </a:pPr>
            <a:r>
              <a:rPr lang="en-US" sz="2800" dirty="0"/>
              <a:t>allows collaboration around commits</a:t>
            </a:r>
          </a:p>
          <a:p>
            <a:pPr marL="457200" lvl="1" indent="0">
              <a:buNone/>
              <a:defRPr/>
            </a:pPr>
            <a:r>
              <a:rPr lang="en-US" sz="2800" dirty="0"/>
              <a:t>Facilitate code reviews</a:t>
            </a:r>
          </a:p>
        </p:txBody>
      </p:sp>
    </p:spTree>
    <p:extLst>
      <p:ext uri="{BB962C8B-B14F-4D97-AF65-F5344CB8AC3E}">
        <p14:creationId xmlns:p14="http://schemas.microsoft.com/office/powerpoint/2010/main" val="236560863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Title 1"/>
          <p:cNvSpPr>
            <a:spLocks noGrp="1"/>
          </p:cNvSpPr>
          <p:nvPr>
            <p:ph type="title"/>
          </p:nvPr>
        </p:nvSpPr>
        <p:spPr/>
        <p:txBody>
          <a:bodyPr/>
          <a:lstStyle/>
          <a:p>
            <a:r>
              <a:rPr lang="en-US">
                <a:latin typeface="Corbel" charset="0"/>
                <a:ea typeface="ヒラギノ角ゴ ProN W3" charset="0"/>
                <a:cs typeface="ヒラギノ角ゴ ProN W3" charset="0"/>
              </a:rPr>
              <a:t>Pull request discussion</a:t>
            </a:r>
          </a:p>
        </p:txBody>
      </p:sp>
      <p:pic>
        <p:nvPicPr>
          <p:cNvPr id="82946" name="Picture 2" descr="github-pull-request-discussion-lsug-meeting-class.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59299"/>
            <a:ext cx="9144000" cy="4484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7182867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Title 1"/>
          <p:cNvSpPr>
            <a:spLocks noGrp="1"/>
          </p:cNvSpPr>
          <p:nvPr>
            <p:ph type="title"/>
          </p:nvPr>
        </p:nvSpPr>
        <p:spPr/>
        <p:txBody>
          <a:bodyPr/>
          <a:lstStyle/>
          <a:p>
            <a:r>
              <a:rPr lang="en-US">
                <a:latin typeface="Corbel" charset="0"/>
                <a:ea typeface="ヒラギノ角ゴ ProN W3" charset="0"/>
                <a:cs typeface="ヒラギノ角ゴ ProN W3" charset="0"/>
              </a:rPr>
              <a:t>Pull request code review</a:t>
            </a:r>
          </a:p>
        </p:txBody>
      </p:sp>
      <p:pic>
        <p:nvPicPr>
          <p:cNvPr id="83970" name="Picture 3" descr="github-pull-request-code-review-lsug-meeting-class.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717473"/>
            <a:ext cx="9144000" cy="44260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01107788"/>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Title 1"/>
          <p:cNvSpPr>
            <a:spLocks noGrp="1"/>
          </p:cNvSpPr>
          <p:nvPr>
            <p:ph type="title"/>
          </p:nvPr>
        </p:nvSpPr>
        <p:spPr/>
        <p:txBody>
          <a:bodyPr/>
          <a:lstStyle/>
          <a:p>
            <a:r>
              <a:rPr lang="en-US">
                <a:latin typeface="Corbel" charset="0"/>
                <a:ea typeface="ヒラギノ角ゴ ProN W3" charset="0"/>
                <a:cs typeface="ヒラギノ角ゴ ProN W3" charset="0"/>
              </a:rPr>
              <a:t>Adding more environments</a:t>
            </a:r>
          </a:p>
        </p:txBody>
      </p:sp>
      <p:sp>
        <p:nvSpPr>
          <p:cNvPr id="3" name="Content Placeholder 2"/>
          <p:cNvSpPr>
            <a:spLocks noGrp="1"/>
          </p:cNvSpPr>
          <p:nvPr>
            <p:ph idx="1"/>
          </p:nvPr>
        </p:nvSpPr>
        <p:spPr>
          <a:xfrm>
            <a:off x="509588" y="871538"/>
            <a:ext cx="8228012" cy="4131376"/>
          </a:xfrm>
        </p:spPr>
        <p:txBody>
          <a:bodyPr/>
          <a:lstStyle/>
          <a:p>
            <a:pPr marL="0" indent="0">
              <a:buNone/>
              <a:defRPr/>
            </a:pPr>
            <a:r>
              <a:rPr lang="en-US" dirty="0"/>
              <a:t>C</a:t>
            </a:r>
            <a:r>
              <a:rPr lang="en-US" dirty="0" smtClean="0"/>
              <a:t>ommon environments established include:</a:t>
            </a:r>
            <a:endParaRPr lang="en-US" dirty="0" smtClean="0"/>
          </a:p>
          <a:p>
            <a:pPr marL="457200" lvl="1" indent="0">
              <a:buNone/>
              <a:defRPr/>
            </a:pPr>
            <a:r>
              <a:rPr lang="en-US" dirty="0" smtClean="0"/>
              <a:t>production, staging, </a:t>
            </a:r>
            <a:r>
              <a:rPr lang="en-US" dirty="0" err="1" smtClean="0"/>
              <a:t>uat</a:t>
            </a:r>
            <a:r>
              <a:rPr lang="en-US" dirty="0" smtClean="0"/>
              <a:t>, </a:t>
            </a:r>
            <a:r>
              <a:rPr lang="en-US" dirty="0" smtClean="0"/>
              <a:t>testing, </a:t>
            </a:r>
            <a:r>
              <a:rPr lang="en-US" dirty="0" err="1" smtClean="0"/>
              <a:t>dev</a:t>
            </a:r>
            <a:r>
              <a:rPr lang="en-US" dirty="0" smtClean="0"/>
              <a:t> (foreman on </a:t>
            </a:r>
            <a:r>
              <a:rPr lang="en-US" dirty="0" err="1" smtClean="0"/>
              <a:t>dev</a:t>
            </a:r>
            <a:r>
              <a:rPr lang="en-US" dirty="0" smtClean="0"/>
              <a:t> machine)</a:t>
            </a:r>
            <a:endParaRPr lang="en-US" dirty="0" smtClean="0"/>
          </a:p>
          <a:p>
            <a:pPr marL="457200" lvl="1" indent="0">
              <a:buNone/>
              <a:defRPr/>
            </a:pPr>
            <a:endParaRPr lang="en-US" sz="800" dirty="0" smtClean="0"/>
          </a:p>
          <a:p>
            <a:pPr marL="0" indent="0">
              <a:buNone/>
              <a:defRPr/>
            </a:pPr>
            <a:r>
              <a:rPr lang="en-US" dirty="0" smtClean="0"/>
              <a:t>Create the environments you want</a:t>
            </a:r>
          </a:p>
          <a:p>
            <a:pPr marL="457200" lvl="1" indent="0">
              <a:buNone/>
              <a:defRPr/>
            </a:pPr>
            <a:r>
              <a:rPr lang="en-US" dirty="0" err="1">
                <a:latin typeface="Courier New"/>
                <a:cs typeface="Courier New"/>
              </a:rPr>
              <a:t>heroku</a:t>
            </a:r>
            <a:r>
              <a:rPr lang="en-US" dirty="0">
                <a:latin typeface="Courier New"/>
                <a:cs typeface="Courier New"/>
              </a:rPr>
              <a:t> create my-app-staging</a:t>
            </a:r>
            <a:endParaRPr lang="en-US" dirty="0" smtClean="0"/>
          </a:p>
          <a:p>
            <a:pPr marL="457200" lvl="1" indent="0">
              <a:buNone/>
              <a:defRPr/>
            </a:pPr>
            <a:r>
              <a:rPr lang="en-US" dirty="0" err="1">
                <a:latin typeface="Courier New"/>
                <a:cs typeface="Courier New"/>
              </a:rPr>
              <a:t>heroku</a:t>
            </a:r>
            <a:r>
              <a:rPr lang="en-US" dirty="0">
                <a:latin typeface="Courier New"/>
                <a:cs typeface="Courier New"/>
              </a:rPr>
              <a:t> create my-app-</a:t>
            </a:r>
            <a:r>
              <a:rPr lang="en-US" dirty="0" err="1">
                <a:latin typeface="Courier New"/>
                <a:cs typeface="Courier New"/>
              </a:rPr>
              <a:t>uat</a:t>
            </a:r>
            <a:endParaRPr lang="en-US" dirty="0">
              <a:latin typeface="Courier New"/>
              <a:cs typeface="Courier New"/>
            </a:endParaRPr>
          </a:p>
          <a:p>
            <a:pPr marL="457200" lvl="1" indent="0">
              <a:buNone/>
              <a:defRPr/>
            </a:pPr>
            <a:r>
              <a:rPr lang="en-US" dirty="0" err="1">
                <a:latin typeface="Courier New"/>
                <a:cs typeface="Courier New"/>
              </a:rPr>
              <a:t>heroku</a:t>
            </a:r>
            <a:r>
              <a:rPr lang="en-US" dirty="0">
                <a:latin typeface="Courier New"/>
                <a:cs typeface="Courier New"/>
              </a:rPr>
              <a:t> create my-app-</a:t>
            </a:r>
            <a:r>
              <a:rPr lang="en-US" dirty="0" smtClean="0">
                <a:latin typeface="Courier New"/>
                <a:cs typeface="Courier New"/>
              </a:rPr>
              <a:t>testing</a:t>
            </a:r>
          </a:p>
          <a:p>
            <a:pPr marL="457200" lvl="1" indent="0">
              <a:buNone/>
              <a:defRPr/>
            </a:pPr>
            <a:endParaRPr lang="en-US" sz="800" dirty="0">
              <a:latin typeface="Courier New"/>
              <a:cs typeface="Courier New"/>
            </a:endParaRPr>
          </a:p>
          <a:p>
            <a:pPr marL="0" indent="0">
              <a:buNone/>
              <a:defRPr/>
            </a:pPr>
            <a:r>
              <a:rPr lang="en-US" dirty="0"/>
              <a:t>Check </a:t>
            </a:r>
            <a:r>
              <a:rPr lang="en-US" dirty="0" smtClean="0"/>
              <a:t>add-ons </a:t>
            </a:r>
            <a:r>
              <a:rPr lang="en-US" dirty="0"/>
              <a:t>used </a:t>
            </a:r>
            <a:r>
              <a:rPr lang="en-US" dirty="0" smtClean="0"/>
              <a:t>first</a:t>
            </a:r>
          </a:p>
          <a:p>
            <a:pPr marL="457200" lvl="1" indent="0">
              <a:buNone/>
              <a:defRPr/>
            </a:pPr>
            <a:r>
              <a:rPr lang="en-US" dirty="0" err="1">
                <a:latin typeface="Courier New"/>
                <a:cs typeface="Courier New"/>
              </a:rPr>
              <a:t>heroku</a:t>
            </a:r>
            <a:r>
              <a:rPr lang="en-US" dirty="0">
                <a:latin typeface="Courier New"/>
                <a:cs typeface="Courier New"/>
              </a:rPr>
              <a:t> </a:t>
            </a:r>
            <a:r>
              <a:rPr lang="en-US" dirty="0" err="1">
                <a:latin typeface="Courier New"/>
                <a:cs typeface="Courier New"/>
              </a:rPr>
              <a:t>addons</a:t>
            </a:r>
            <a:r>
              <a:rPr lang="en-US" dirty="0">
                <a:latin typeface="Courier New"/>
                <a:cs typeface="Courier New"/>
              </a:rPr>
              <a:t> --remote </a:t>
            </a:r>
            <a:r>
              <a:rPr lang="en-US" dirty="0" err="1" smtClean="0">
                <a:latin typeface="Courier New"/>
                <a:cs typeface="Courier New"/>
              </a:rPr>
              <a:t>heroku</a:t>
            </a:r>
            <a:endParaRPr lang="en-US" dirty="0"/>
          </a:p>
          <a:p>
            <a:pPr marL="0" indent="0">
              <a:buNone/>
              <a:defRPr/>
            </a:pPr>
            <a:endParaRPr lang="en-US" sz="3200" dirty="0">
              <a:latin typeface="Courier New"/>
              <a:cs typeface="Courier New"/>
            </a:endParaRPr>
          </a:p>
        </p:txBody>
      </p:sp>
    </p:spTree>
    <p:extLst>
      <p:ext uri="{BB962C8B-B14F-4D97-AF65-F5344CB8AC3E}">
        <p14:creationId xmlns:p14="http://schemas.microsoft.com/office/powerpoint/2010/main" val="167314158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Title 1"/>
          <p:cNvSpPr>
            <a:spLocks noGrp="1"/>
          </p:cNvSpPr>
          <p:nvPr>
            <p:ph type="title"/>
          </p:nvPr>
        </p:nvSpPr>
        <p:spPr/>
        <p:txBody>
          <a:bodyPr/>
          <a:lstStyle/>
          <a:p>
            <a:r>
              <a:rPr lang="en-US" dirty="0">
                <a:latin typeface="Corbel" charset="0"/>
                <a:ea typeface="ヒラギノ角ゴ ProN W3" charset="0"/>
                <a:cs typeface="ヒラギノ角ゴ ProN W3" charset="0"/>
              </a:rPr>
              <a:t>More </a:t>
            </a:r>
            <a:r>
              <a:rPr lang="en-US" dirty="0" err="1">
                <a:latin typeface="Corbel" charset="0"/>
                <a:ea typeface="ヒラギノ角ゴ ProN W3" charset="0"/>
                <a:cs typeface="ヒラギノ角ゴ ProN W3" charset="0"/>
              </a:rPr>
              <a:t>Envs</a:t>
            </a:r>
            <a:r>
              <a:rPr lang="en-US" dirty="0">
                <a:latin typeface="Corbel" charset="0"/>
                <a:ea typeface="ヒラギノ角ゴ ProN W3" charset="0"/>
                <a:cs typeface="ヒラギノ角ゴ ProN W3" charset="0"/>
              </a:rPr>
              <a:t> = more </a:t>
            </a:r>
            <a:r>
              <a:rPr lang="en-US" dirty="0" smtClean="0">
                <a:latin typeface="Corbel" charset="0"/>
                <a:ea typeface="ヒラギノ角ゴ ProN W3" charset="0"/>
                <a:cs typeface="ヒラギノ角ゴ ProN W3" charset="0"/>
              </a:rPr>
              <a:t>repositories</a:t>
            </a:r>
            <a:endParaRPr lang="en-US" dirty="0">
              <a:latin typeface="Corbel" charset="0"/>
              <a:ea typeface="ヒラギノ角ゴ ProN W3" charset="0"/>
              <a:cs typeface="ヒラギノ角ゴ ProN W3" charset="0"/>
            </a:endParaRPr>
          </a:p>
        </p:txBody>
      </p:sp>
      <p:sp>
        <p:nvSpPr>
          <p:cNvPr id="3" name="Content Placeholder 2"/>
          <p:cNvSpPr>
            <a:spLocks noGrp="1"/>
          </p:cNvSpPr>
          <p:nvPr>
            <p:ph idx="1"/>
          </p:nvPr>
        </p:nvSpPr>
        <p:spPr/>
        <p:txBody>
          <a:bodyPr/>
          <a:lstStyle/>
          <a:p>
            <a:pPr>
              <a:defRPr/>
            </a:pPr>
            <a:r>
              <a:rPr lang="en-US" dirty="0" smtClean="0"/>
              <a:t>Every time you create a new </a:t>
            </a:r>
            <a:r>
              <a:rPr lang="en-US" dirty="0" err="1" smtClean="0"/>
              <a:t>Heroku</a:t>
            </a:r>
            <a:r>
              <a:rPr lang="en-US" dirty="0" smtClean="0"/>
              <a:t> environment a remote </a:t>
            </a:r>
            <a:r>
              <a:rPr lang="en-US" dirty="0" err="1" smtClean="0"/>
              <a:t>git</a:t>
            </a:r>
            <a:r>
              <a:rPr lang="en-US" dirty="0" smtClean="0"/>
              <a:t> repository is added</a:t>
            </a:r>
            <a:endParaRPr lang="en-US" dirty="0"/>
          </a:p>
          <a:p>
            <a:pPr lvl="1">
              <a:defRPr/>
            </a:pPr>
            <a:r>
              <a:rPr lang="en-US" dirty="0" err="1" smtClean="0"/>
              <a:t>git</a:t>
            </a:r>
            <a:r>
              <a:rPr lang="en-US" dirty="0" smtClean="0"/>
              <a:t> remote –v </a:t>
            </a:r>
            <a:endParaRPr lang="en-US" dirty="0"/>
          </a:p>
        </p:txBody>
      </p:sp>
      <p:pic>
        <p:nvPicPr>
          <p:cNvPr id="87043" name="Picture 3" descr="heroku-envs-multiple-git-repos.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2376998"/>
            <a:ext cx="9315896" cy="15269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2013134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Title 1"/>
          <p:cNvSpPr>
            <a:spLocks noGrp="1"/>
          </p:cNvSpPr>
          <p:nvPr>
            <p:ph type="title"/>
          </p:nvPr>
        </p:nvSpPr>
        <p:spPr/>
        <p:txBody>
          <a:bodyPr/>
          <a:lstStyle/>
          <a:p>
            <a:r>
              <a:rPr lang="en-US">
                <a:latin typeface="Corbel" charset="0"/>
                <a:ea typeface="ヒラギノ角ゴ ProN W3" charset="0"/>
                <a:cs typeface="ヒラギノ角ゴ ProN W3" charset="0"/>
              </a:rPr>
              <a:t>Managing multiple repos</a:t>
            </a:r>
          </a:p>
        </p:txBody>
      </p:sp>
      <p:sp>
        <p:nvSpPr>
          <p:cNvPr id="3" name="Content Placeholder 2"/>
          <p:cNvSpPr>
            <a:spLocks noGrp="1"/>
          </p:cNvSpPr>
          <p:nvPr>
            <p:ph idx="1"/>
          </p:nvPr>
        </p:nvSpPr>
        <p:spPr/>
        <p:txBody>
          <a:bodyPr/>
          <a:lstStyle/>
          <a:p>
            <a:pPr>
              <a:defRPr/>
            </a:pPr>
            <a:r>
              <a:rPr lang="en-US" dirty="0" smtClean="0"/>
              <a:t>Learn to love </a:t>
            </a:r>
            <a:r>
              <a:rPr lang="en-US" dirty="0" err="1" smtClean="0">
                <a:latin typeface="Courier New"/>
                <a:cs typeface="Courier New"/>
              </a:rPr>
              <a:t>git</a:t>
            </a:r>
            <a:r>
              <a:rPr lang="en-US" dirty="0" smtClean="0">
                <a:latin typeface="Courier New"/>
                <a:cs typeface="Courier New"/>
              </a:rPr>
              <a:t> log</a:t>
            </a:r>
          </a:p>
          <a:p>
            <a:pPr lvl="1">
              <a:defRPr/>
            </a:pPr>
            <a:r>
              <a:rPr lang="en-US" dirty="0" smtClean="0"/>
              <a:t>Configure it to use –graph</a:t>
            </a:r>
          </a:p>
          <a:p>
            <a:pPr>
              <a:defRPr/>
            </a:pPr>
            <a:endParaRPr lang="en-US" dirty="0"/>
          </a:p>
          <a:p>
            <a:pPr>
              <a:defRPr/>
            </a:pPr>
            <a:r>
              <a:rPr lang="en-US" dirty="0" smtClean="0"/>
              <a:t>Or get a good visual </a:t>
            </a:r>
            <a:r>
              <a:rPr lang="en-US" dirty="0" err="1" smtClean="0"/>
              <a:t>git</a:t>
            </a:r>
            <a:r>
              <a:rPr lang="en-US" dirty="0" smtClean="0"/>
              <a:t> tool</a:t>
            </a:r>
          </a:p>
          <a:p>
            <a:pPr lvl="1">
              <a:defRPr/>
            </a:pPr>
            <a:r>
              <a:rPr lang="en-US" dirty="0" err="1" smtClean="0"/>
              <a:t>SourceTree</a:t>
            </a:r>
            <a:r>
              <a:rPr lang="en-US" dirty="0" smtClean="0"/>
              <a:t> for MacOSX &amp; Windows is great (and free)</a:t>
            </a:r>
            <a:endParaRPr lang="en-US" dirty="0"/>
          </a:p>
        </p:txBody>
      </p:sp>
    </p:spTree>
    <p:extLst>
      <p:ext uri="{BB962C8B-B14F-4D97-AF65-F5344CB8AC3E}">
        <p14:creationId xmlns:p14="http://schemas.microsoft.com/office/powerpoint/2010/main" val="237954241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Title 1"/>
          <p:cNvSpPr>
            <a:spLocks noGrp="1"/>
          </p:cNvSpPr>
          <p:nvPr>
            <p:ph type="title"/>
          </p:nvPr>
        </p:nvSpPr>
        <p:spPr/>
        <p:txBody>
          <a:bodyPr/>
          <a:lstStyle/>
          <a:p>
            <a:r>
              <a:rPr lang="en-US" dirty="0" err="1">
                <a:latin typeface="Corbel" charset="0"/>
                <a:ea typeface="ヒラギノ角ゴ ProN W3" charset="0"/>
                <a:cs typeface="ヒラギノ角ゴ ProN W3" charset="0"/>
              </a:rPr>
              <a:t>git</a:t>
            </a:r>
            <a:r>
              <a:rPr lang="en-US" dirty="0">
                <a:latin typeface="Corbel" charset="0"/>
                <a:ea typeface="ヒラギノ角ゴ ProN W3" charset="0"/>
                <a:cs typeface="ヒラギノ角ゴ ProN W3" charset="0"/>
              </a:rPr>
              <a:t> log </a:t>
            </a:r>
            <a:r>
              <a:rPr lang="en-US" dirty="0" smtClean="0">
                <a:latin typeface="Corbel" charset="0"/>
                <a:ea typeface="ヒラギノ角ゴ ProN W3" charset="0"/>
                <a:cs typeface="ヒラギノ角ゴ ProN W3" charset="0"/>
              </a:rPr>
              <a:t>--</a:t>
            </a:r>
            <a:r>
              <a:rPr lang="en-US" dirty="0" smtClean="0">
                <a:latin typeface="Corbel" charset="0"/>
                <a:ea typeface="ヒラギノ角ゴ ProN W3" charset="0"/>
                <a:cs typeface="ヒラギノ角ゴ ProN W3" charset="0"/>
              </a:rPr>
              <a:t>graph --</a:t>
            </a:r>
            <a:r>
              <a:rPr lang="en-US" dirty="0" err="1" smtClean="0">
                <a:latin typeface="Corbel" charset="0"/>
                <a:ea typeface="ヒラギノ角ゴ ProN W3" charset="0"/>
                <a:cs typeface="ヒラギノ角ゴ ProN W3" charset="0"/>
              </a:rPr>
              <a:t>oneline</a:t>
            </a:r>
            <a:r>
              <a:rPr lang="en-US" dirty="0" smtClean="0">
                <a:latin typeface="Corbel" charset="0"/>
                <a:ea typeface="ヒラギノ角ゴ ProN W3" charset="0"/>
                <a:cs typeface="ヒラギノ角ゴ ProN W3" charset="0"/>
              </a:rPr>
              <a:t> --decorate </a:t>
            </a:r>
            <a:endParaRPr lang="en-US" dirty="0">
              <a:latin typeface="Corbel" charset="0"/>
              <a:ea typeface="ヒラギノ角ゴ ProN W3" charset="0"/>
              <a:cs typeface="ヒラギノ角ゴ ProN W3" charset="0"/>
            </a:endParaRPr>
          </a:p>
        </p:txBody>
      </p:sp>
      <p:pic>
        <p:nvPicPr>
          <p:cNvPr id="89090" name="Picture 3" descr="git-log-commit-graph-decorate-oneline-abbrev-commit.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78594" y="1004590"/>
            <a:ext cx="9018984" cy="41188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7816501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Title 1"/>
          <p:cNvSpPr>
            <a:spLocks noGrp="1"/>
          </p:cNvSpPr>
          <p:nvPr>
            <p:ph type="title"/>
          </p:nvPr>
        </p:nvSpPr>
        <p:spPr/>
        <p:txBody>
          <a:bodyPr/>
          <a:lstStyle/>
          <a:p>
            <a:r>
              <a:rPr lang="en-US" dirty="0" err="1" smtClean="0">
                <a:latin typeface="Corbel" charset="0"/>
                <a:ea typeface="ヒラギノ角ゴ ProN W3" charset="0"/>
                <a:cs typeface="ヒラギノ角ゴ ProN W3" charset="0"/>
              </a:rPr>
              <a:t>Heroku</a:t>
            </a:r>
            <a:r>
              <a:rPr lang="en-US" dirty="0" smtClean="0">
                <a:latin typeface="Corbel" charset="0"/>
                <a:ea typeface="ヒラギノ角ゴ ProN W3" charset="0"/>
                <a:cs typeface="ヒラギノ角ゴ ProN W3" charset="0"/>
              </a:rPr>
              <a:t> (origin/master) often </a:t>
            </a:r>
            <a:r>
              <a:rPr lang="en-US" dirty="0">
                <a:latin typeface="Corbel" charset="0"/>
                <a:ea typeface="ヒラギノ角ゴ ProN W3" charset="0"/>
                <a:cs typeface="ヒラギノ角ゴ ProN W3" charset="0"/>
              </a:rPr>
              <a:t>behind </a:t>
            </a:r>
            <a:r>
              <a:rPr lang="en-US" dirty="0" smtClean="0">
                <a:latin typeface="Corbel" charset="0"/>
                <a:ea typeface="ヒラギノ角ゴ ProN W3" charset="0"/>
                <a:cs typeface="ヒラギノ角ゴ ProN W3" charset="0"/>
              </a:rPr>
              <a:t>HEAD &amp; test</a:t>
            </a:r>
            <a:endParaRPr lang="en-US" dirty="0">
              <a:latin typeface="Corbel" charset="0"/>
              <a:ea typeface="ヒラギノ角ゴ ProN W3" charset="0"/>
              <a:cs typeface="ヒラギノ角ゴ ProN W3" charset="0"/>
            </a:endParaRPr>
          </a:p>
        </p:txBody>
      </p:sp>
      <p:pic>
        <p:nvPicPr>
          <p:cNvPr id="90114" name="Picture 4" descr="git-log-commit-graph-heroku-repos-origin-behind.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46484" y="890737"/>
            <a:ext cx="8527852" cy="44536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1871723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Demo: 30 </a:t>
            </a:r>
            <a:r>
              <a:rPr lang="en-US" dirty="0" smtClean="0"/>
              <a:t>second </a:t>
            </a:r>
            <a:r>
              <a:rPr lang="en-US" dirty="0" smtClean="0"/>
              <a:t>app</a:t>
            </a:r>
            <a:endParaRPr lang="en-US" dirty="0"/>
          </a:p>
        </p:txBody>
      </p:sp>
      <p:sp>
        <p:nvSpPr>
          <p:cNvPr id="3" name="Text Placeholder 2"/>
          <p:cNvSpPr>
            <a:spLocks noGrp="1"/>
          </p:cNvSpPr>
          <p:nvPr>
            <p:ph type="body" idx="1"/>
          </p:nvPr>
        </p:nvSpPr>
        <p:spPr/>
        <p:txBody>
          <a:bodyPr/>
          <a:lstStyle/>
          <a:p>
            <a:pPr>
              <a:defRPr/>
            </a:pPr>
            <a:r>
              <a:rPr lang="en-US" dirty="0" smtClean="0">
                <a:latin typeface="Corbel" charset="0"/>
                <a:ea typeface="ヒラギノ角ゴ ProN W3" charset="0"/>
                <a:cs typeface="ヒラギノ角ゴ ProN W3" charset="0"/>
              </a:rPr>
              <a:t>Creating live apps should be fast…</a:t>
            </a:r>
            <a:endParaRPr lang="en-US" dirty="0">
              <a:latin typeface="Corbel" charset="0"/>
              <a:ea typeface="ヒラギノ角ゴ ProN W3" charset="0"/>
              <a:cs typeface="ヒラギノ角ゴ ProN W3" charset="0"/>
            </a:endParaRPr>
          </a:p>
        </p:txBody>
      </p:sp>
    </p:spTree>
    <p:extLst>
      <p:ext uri="{BB962C8B-B14F-4D97-AF65-F5344CB8AC3E}">
        <p14:creationId xmlns:p14="http://schemas.microsoft.com/office/powerpoint/2010/main" val="331230407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defRPr/>
            </a:pPr>
            <a:r>
              <a:rPr lang="en-US" dirty="0" smtClean="0"/>
              <a:t>Continuous Integration servers</a:t>
            </a:r>
            <a:endParaRPr lang="en-US" dirty="0"/>
          </a:p>
        </p:txBody>
      </p:sp>
      <p:sp>
        <p:nvSpPr>
          <p:cNvPr id="5" name="Text Placeholder 4"/>
          <p:cNvSpPr>
            <a:spLocks noGrp="1"/>
          </p:cNvSpPr>
          <p:nvPr>
            <p:ph type="body" idx="1"/>
          </p:nvPr>
        </p:nvSpPr>
        <p:spPr/>
        <p:txBody>
          <a:bodyPr/>
          <a:lstStyle/>
          <a:p>
            <a:pPr>
              <a:defRPr/>
            </a:pPr>
            <a:endParaRPr lang="en-US" dirty="0"/>
          </a:p>
        </p:txBody>
      </p:sp>
    </p:spTree>
    <p:extLst>
      <p:ext uri="{BB962C8B-B14F-4D97-AF65-F5344CB8AC3E}">
        <p14:creationId xmlns:p14="http://schemas.microsoft.com/office/powerpoint/2010/main" val="159256136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2161" name="Title 1"/>
          <p:cNvSpPr>
            <a:spLocks noGrp="1"/>
          </p:cNvSpPr>
          <p:nvPr>
            <p:ph type="title"/>
          </p:nvPr>
        </p:nvSpPr>
        <p:spPr/>
        <p:txBody>
          <a:bodyPr/>
          <a:lstStyle/>
          <a:p>
            <a:r>
              <a:rPr lang="en-US">
                <a:latin typeface="Corbel" charset="0"/>
                <a:ea typeface="ヒラギノ角ゴ ProN W3" charset="0"/>
                <a:cs typeface="ヒラギノ角ゴ ProN W3" charset="0"/>
              </a:rPr>
              <a:t>Continuous deployment</a:t>
            </a:r>
          </a:p>
        </p:txBody>
      </p:sp>
      <p:graphicFrame>
        <p:nvGraphicFramePr>
          <p:cNvPr id="4" name="Content Placeholder 3"/>
          <p:cNvGraphicFramePr>
            <a:graphicFrameLocks noGrp="1"/>
          </p:cNvGraphicFramePr>
          <p:nvPr>
            <p:ph idx="1"/>
          </p:nvPr>
        </p:nvGraphicFramePr>
        <p:xfrm>
          <a:off x="-136860" y="241102"/>
          <a:ext cx="9280860" cy="474166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0508155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3185" name="Title 1"/>
          <p:cNvSpPr>
            <a:spLocks noGrp="1"/>
          </p:cNvSpPr>
          <p:nvPr>
            <p:ph type="title"/>
          </p:nvPr>
        </p:nvSpPr>
        <p:spPr/>
        <p:txBody>
          <a:bodyPr/>
          <a:lstStyle/>
          <a:p>
            <a:r>
              <a:rPr lang="en-US">
                <a:latin typeface="Corbel" charset="0"/>
                <a:ea typeface="ヒラギノ角ゴ ProN W3" charset="0"/>
                <a:cs typeface="ヒラギノ角ゴ ProN W3" charset="0"/>
              </a:rPr>
              <a:t>Travis-CI for open projects</a:t>
            </a:r>
          </a:p>
        </p:txBody>
      </p:sp>
      <p:pic>
        <p:nvPicPr>
          <p:cNvPr id="93186" name="Picture 3" descr="travis-ci-lsug-dojo-website-on.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770187"/>
            <a:ext cx="9144000" cy="36014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95253391"/>
      </p:ext>
    </p:extLst>
  </p:cSld>
  <p:clrMapOvr>
    <a:masterClrMapping/>
  </p:clrMapOvr>
  <p:transition xmlns:p14="http://schemas.microsoft.com/office/powerpoint/2010/main">
    <p:fade/>
  </p:transition>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94209" name="Picture 5" descr="travis-ci-pull-requests-caution.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678782" y="231894"/>
            <a:ext cx="5750719" cy="49116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10470685"/>
      </p:ext>
    </p:extLst>
  </p:cSld>
  <p:clrMapOvr>
    <a:masterClrMapping/>
  </p:clrMapOvr>
  <p:transition xmlns:p14="http://schemas.microsoft.com/office/powerpoint/2010/main">
    <p:fade/>
  </p:transition>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95233" name="Picture 3" descr="travis-ci-pull-requests-good.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92906" y="160735"/>
            <a:ext cx="8465344" cy="4744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3622815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defRPr/>
            </a:pPr>
            <a:r>
              <a:rPr lang="en-US" dirty="0" smtClean="0"/>
              <a:t>Rolling back your applications</a:t>
            </a:r>
            <a:endParaRPr lang="en-US" dirty="0"/>
          </a:p>
        </p:txBody>
      </p:sp>
      <p:sp>
        <p:nvSpPr>
          <p:cNvPr id="5" name="Text Placeholder 4"/>
          <p:cNvSpPr>
            <a:spLocks noGrp="1"/>
          </p:cNvSpPr>
          <p:nvPr>
            <p:ph type="body" idx="1"/>
          </p:nvPr>
        </p:nvSpPr>
        <p:spPr/>
        <p:txBody>
          <a:bodyPr/>
          <a:lstStyle/>
          <a:p>
            <a:pPr>
              <a:defRPr/>
            </a:pPr>
            <a:r>
              <a:rPr lang="en-US" dirty="0" smtClean="0"/>
              <a:t>Managing Deployment</a:t>
            </a:r>
            <a:endParaRPr lang="en-US" dirty="0"/>
          </a:p>
        </p:txBody>
      </p:sp>
    </p:spTree>
    <p:extLst>
      <p:ext uri="{BB962C8B-B14F-4D97-AF65-F5344CB8AC3E}">
        <p14:creationId xmlns:p14="http://schemas.microsoft.com/office/powerpoint/2010/main" val="424208827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Title 1"/>
          <p:cNvSpPr>
            <a:spLocks noGrp="1"/>
          </p:cNvSpPr>
          <p:nvPr>
            <p:ph type="title"/>
          </p:nvPr>
        </p:nvSpPr>
        <p:spPr/>
        <p:txBody>
          <a:bodyPr/>
          <a:lstStyle/>
          <a:p>
            <a:r>
              <a:rPr lang="en-US">
                <a:latin typeface="Corbel" charset="0"/>
                <a:ea typeface="ヒラギノ角ゴ ProN W3" charset="0"/>
                <a:cs typeface="ヒラギノ角ゴ ProN W3" charset="0"/>
              </a:rPr>
              <a:t>Heroku rollback mechanism</a:t>
            </a:r>
          </a:p>
        </p:txBody>
      </p:sp>
      <p:pic>
        <p:nvPicPr>
          <p:cNvPr id="97282" name="Picture 2" descr="heroku-release-help.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5795" y="672809"/>
            <a:ext cx="9307756" cy="3632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779991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Title 1"/>
          <p:cNvSpPr>
            <a:spLocks noGrp="1"/>
          </p:cNvSpPr>
          <p:nvPr>
            <p:ph type="title"/>
          </p:nvPr>
        </p:nvSpPr>
        <p:spPr/>
        <p:txBody>
          <a:bodyPr/>
          <a:lstStyle/>
          <a:p>
            <a:r>
              <a:rPr lang="en-US">
                <a:latin typeface="Corbel" charset="0"/>
                <a:ea typeface="ヒラギノ角ゴ ProN W3" charset="0"/>
                <a:cs typeface="ヒラギノ角ゴ ProN W3" charset="0"/>
              </a:rPr>
              <a:t>Release History</a:t>
            </a:r>
          </a:p>
        </p:txBody>
      </p:sp>
      <p:pic>
        <p:nvPicPr>
          <p:cNvPr id="98306" name="Picture 2" descr="heroku-releases-list.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93884" y="772712"/>
            <a:ext cx="9381248" cy="3762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3866573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29" name="Title 1"/>
          <p:cNvSpPr>
            <a:spLocks noGrp="1"/>
          </p:cNvSpPr>
          <p:nvPr>
            <p:ph type="title"/>
          </p:nvPr>
        </p:nvSpPr>
        <p:spPr/>
        <p:txBody>
          <a:bodyPr/>
          <a:lstStyle/>
          <a:p>
            <a:r>
              <a:rPr lang="en-US">
                <a:latin typeface="Corbel" charset="0"/>
                <a:ea typeface="ヒラギノ角ゴ ProN W3" charset="0"/>
                <a:cs typeface="ヒラギノ角ゴ ProN W3" charset="0"/>
              </a:rPr>
              <a:t>View info about a release</a:t>
            </a:r>
          </a:p>
        </p:txBody>
      </p:sp>
      <p:pic>
        <p:nvPicPr>
          <p:cNvPr id="99330" name="Picture 2" descr="heroku-release-info-v20-lsug-website.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69664" y="713364"/>
            <a:ext cx="9138545" cy="3498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1838378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Title 1"/>
          <p:cNvSpPr>
            <a:spLocks noGrp="1"/>
          </p:cNvSpPr>
          <p:nvPr>
            <p:ph type="title"/>
          </p:nvPr>
        </p:nvSpPr>
        <p:spPr/>
        <p:txBody>
          <a:bodyPr/>
          <a:lstStyle/>
          <a:p>
            <a:r>
              <a:rPr lang="en-US">
                <a:latin typeface="Corbel" charset="0"/>
                <a:ea typeface="ヒラギノ角ゴ ProN W3" charset="0"/>
                <a:cs typeface="ヒラギノ角ゴ ProN W3" charset="0"/>
              </a:rPr>
              <a:t>Rollback to a specific version</a:t>
            </a:r>
          </a:p>
        </p:txBody>
      </p:sp>
      <p:pic>
        <p:nvPicPr>
          <p:cNvPr id="100354" name="Picture 2" descr="heroku-release-rollback-v20-lsug-website.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9608" y="2033883"/>
            <a:ext cx="9144001" cy="7971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97587865"/>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defRPr/>
            </a:pPr>
            <a:r>
              <a:rPr lang="en-US" dirty="0" smtClean="0"/>
              <a:t>What is </a:t>
            </a:r>
            <a:r>
              <a:rPr lang="en-US" dirty="0" err="1" smtClean="0"/>
              <a:t>Heroku</a:t>
            </a:r>
            <a:r>
              <a:rPr lang="en-US" dirty="0" smtClean="0"/>
              <a:t> ?</a:t>
            </a:r>
            <a:endParaRPr lang="en-US" dirty="0"/>
          </a:p>
        </p:txBody>
      </p:sp>
      <p:sp>
        <p:nvSpPr>
          <p:cNvPr id="5" name="Text Placeholder 4"/>
          <p:cNvSpPr>
            <a:spLocks noGrp="1"/>
          </p:cNvSpPr>
          <p:nvPr>
            <p:ph type="body" idx="1"/>
          </p:nvPr>
        </p:nvSpPr>
        <p:spPr/>
        <p:txBody>
          <a:bodyPr/>
          <a:lstStyle/>
          <a:p>
            <a:pPr>
              <a:defRPr/>
            </a:pPr>
            <a:endParaRPr lang="en-US"/>
          </a:p>
        </p:txBody>
      </p:sp>
    </p:spTree>
    <p:extLst>
      <p:ext uri="{BB962C8B-B14F-4D97-AF65-F5344CB8AC3E}">
        <p14:creationId xmlns:p14="http://schemas.microsoft.com/office/powerpoint/2010/main" val="374220736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7" name="Title 1"/>
          <p:cNvSpPr>
            <a:spLocks noGrp="1"/>
          </p:cNvSpPr>
          <p:nvPr>
            <p:ph type="title"/>
          </p:nvPr>
        </p:nvSpPr>
        <p:spPr/>
        <p:txBody>
          <a:bodyPr/>
          <a:lstStyle/>
          <a:p>
            <a:r>
              <a:rPr lang="en-US">
                <a:latin typeface="Corbel" charset="0"/>
                <a:ea typeface="ヒラギノ角ゴ ProN W3" charset="0"/>
                <a:cs typeface="ヒラギノ角ゴ ProN W3" charset="0"/>
              </a:rPr>
              <a:t>History after rollback &amp; push</a:t>
            </a:r>
          </a:p>
        </p:txBody>
      </p:sp>
      <p:pic>
        <p:nvPicPr>
          <p:cNvPr id="101378" name="Picture 5" descr="heroku-release-rollback-then-new-deployment.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64623" y="527258"/>
            <a:ext cx="9094903" cy="35539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1734574" y="4027953"/>
            <a:ext cx="7092230" cy="434252"/>
          </a:xfrm>
          <a:prstGeom prst="rect">
            <a:avLst/>
          </a:prstGeom>
          <a:noFill/>
        </p:spPr>
        <p:txBody>
          <a:bodyPr wrap="none" lIns="64291" tIns="32146" rIns="64291" bIns="32146" rtlCol="0">
            <a:spAutoFit/>
          </a:bodyPr>
          <a:lstStyle/>
          <a:p>
            <a:r>
              <a:rPr lang="en-US" sz="2400" dirty="0" smtClean="0">
                <a:solidFill>
                  <a:schemeClr val="bg1">
                    <a:lumMod val="85000"/>
                  </a:schemeClr>
                </a:solidFill>
              </a:rPr>
              <a:t>Rollback is a temporary solution, fix the root cause!</a:t>
            </a:r>
            <a:endParaRPr lang="en-US" sz="2400" dirty="0">
              <a:solidFill>
                <a:schemeClr val="bg1">
                  <a:lumMod val="85000"/>
                </a:schemeClr>
              </a:solidFill>
            </a:endParaRPr>
          </a:p>
        </p:txBody>
      </p:sp>
    </p:spTree>
    <p:extLst>
      <p:ext uri="{BB962C8B-B14F-4D97-AF65-F5344CB8AC3E}">
        <p14:creationId xmlns:p14="http://schemas.microsoft.com/office/powerpoint/2010/main" val="3147057698"/>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Title 1"/>
          <p:cNvSpPr>
            <a:spLocks noGrp="1"/>
          </p:cNvSpPr>
          <p:nvPr>
            <p:ph type="title"/>
          </p:nvPr>
        </p:nvSpPr>
        <p:spPr/>
        <p:txBody>
          <a:bodyPr/>
          <a:lstStyle/>
          <a:p>
            <a:r>
              <a:rPr lang="en-US">
                <a:latin typeface="Corbel" charset="0"/>
                <a:ea typeface="ヒラギノ角ゴ ProN W3" charset="0"/>
                <a:cs typeface="ヒラギノ角ゴ ProN W3" charset="0"/>
              </a:rPr>
              <a:t>Try for yourself</a:t>
            </a:r>
          </a:p>
        </p:txBody>
      </p:sp>
      <p:sp>
        <p:nvSpPr>
          <p:cNvPr id="3" name="Content Placeholder 2"/>
          <p:cNvSpPr>
            <a:spLocks noGrp="1"/>
          </p:cNvSpPr>
          <p:nvPr>
            <p:ph idx="1"/>
          </p:nvPr>
        </p:nvSpPr>
        <p:spPr/>
        <p:txBody>
          <a:bodyPr/>
          <a:lstStyle/>
          <a:p>
            <a:pPr marL="0" indent="0">
              <a:buNone/>
              <a:defRPr/>
            </a:pPr>
            <a:r>
              <a:rPr lang="en-US" dirty="0" smtClean="0"/>
              <a:t>Get  Started </a:t>
            </a:r>
            <a:r>
              <a:rPr lang="en-US" dirty="0" smtClean="0"/>
              <a:t>at</a:t>
            </a:r>
          </a:p>
          <a:p>
            <a:pPr marL="0" indent="0">
              <a:buNone/>
              <a:defRPr/>
            </a:pPr>
            <a:r>
              <a:rPr lang="en-US" dirty="0"/>
              <a:t> </a:t>
            </a:r>
            <a:r>
              <a:rPr lang="en-US" dirty="0" smtClean="0"/>
              <a:t> </a:t>
            </a:r>
            <a:r>
              <a:rPr lang="en-US" dirty="0" smtClean="0"/>
              <a:t> </a:t>
            </a:r>
            <a:r>
              <a:rPr lang="en-US" dirty="0" smtClean="0">
                <a:solidFill>
                  <a:schemeClr val="accent1"/>
                </a:solidFill>
              </a:rPr>
              <a:t>http://</a:t>
            </a:r>
            <a:r>
              <a:rPr lang="en-US" dirty="0" err="1" smtClean="0">
                <a:solidFill>
                  <a:schemeClr val="accent1"/>
                </a:solidFill>
              </a:rPr>
              <a:t>heroku.com</a:t>
            </a:r>
            <a:r>
              <a:rPr lang="en-US" dirty="0" smtClean="0">
                <a:solidFill>
                  <a:schemeClr val="accent1"/>
                </a:solidFill>
              </a:rPr>
              <a:t>/</a:t>
            </a:r>
          </a:p>
          <a:p>
            <a:pPr marL="0" indent="0">
              <a:buNone/>
              <a:defRPr/>
            </a:pPr>
            <a:r>
              <a:rPr lang="en-US" dirty="0" smtClean="0">
                <a:latin typeface="Corbel" charset="0"/>
                <a:ea typeface="ヒラギノ角ゴ ProN W3" charset="0"/>
                <a:cs typeface="ヒラギノ角ゴ ProN W3" charset="0"/>
              </a:rPr>
              <a:t>Getting started with </a:t>
            </a:r>
            <a:r>
              <a:rPr lang="en-US" dirty="0" err="1" smtClean="0">
                <a:latin typeface="Corbel" charset="0"/>
                <a:ea typeface="ヒラギノ角ゴ ProN W3" charset="0"/>
                <a:cs typeface="ヒラギノ角ゴ ProN W3" charset="0"/>
              </a:rPr>
              <a:t>Heroku</a:t>
            </a:r>
            <a:r>
              <a:rPr lang="en-US" dirty="0" smtClean="0">
                <a:latin typeface="Corbel" charset="0"/>
                <a:ea typeface="ヒラギノ角ゴ ProN W3" charset="0"/>
                <a:cs typeface="ヒラギノ角ゴ ProN W3" charset="0"/>
              </a:rPr>
              <a:t> guides </a:t>
            </a:r>
          </a:p>
          <a:p>
            <a:pPr marL="321457" lvl="1" indent="0">
              <a:buNone/>
              <a:defRPr/>
            </a:pPr>
            <a:r>
              <a:rPr lang="en-US" sz="2200" b="1" dirty="0" smtClean="0">
                <a:ln w="900" cmpd="sng">
                  <a:solidFill>
                    <a:schemeClr val="accent1">
                      <a:satMod val="190000"/>
                      <a:alpha val="55000"/>
                    </a:schemeClr>
                  </a:solidFill>
                  <a:prstDash val="solid"/>
                </a:ln>
                <a:solidFill>
                  <a:schemeClr val="accent1"/>
                </a:solidFill>
                <a:effectLst>
                  <a:innerShdw blurRad="101600" dist="76200" dir="5400000">
                    <a:schemeClr val="accent1">
                      <a:satMod val="190000"/>
                      <a:tint val="100000"/>
                      <a:alpha val="74000"/>
                    </a:schemeClr>
                  </a:innerShdw>
                </a:effectLst>
                <a:latin typeface="Corbel" charset="0"/>
                <a:ea typeface="ヒラギノ角ゴ ProN W3" charset="0"/>
                <a:cs typeface="ヒラギノ角ゴ ProN W3" charset="0"/>
              </a:rPr>
              <a:t>http</a:t>
            </a:r>
            <a:r>
              <a:rPr lang="en-US" sz="2200" b="1" dirty="0">
                <a:ln w="900" cmpd="sng">
                  <a:solidFill>
                    <a:schemeClr val="accent1">
                      <a:satMod val="190000"/>
                      <a:alpha val="55000"/>
                    </a:schemeClr>
                  </a:solidFill>
                  <a:prstDash val="solid"/>
                </a:ln>
                <a:solidFill>
                  <a:schemeClr val="accent1"/>
                </a:solidFill>
                <a:effectLst>
                  <a:innerShdw blurRad="101600" dist="76200" dir="5400000">
                    <a:schemeClr val="accent1">
                      <a:satMod val="190000"/>
                      <a:tint val="100000"/>
                      <a:alpha val="74000"/>
                    </a:schemeClr>
                  </a:innerShdw>
                </a:effectLst>
                <a:latin typeface="Corbel" charset="0"/>
                <a:ea typeface="ヒラギノ角ゴ ProN W3" charset="0"/>
                <a:cs typeface="ヒラギノ角ゴ ProN W3" charset="0"/>
              </a:rPr>
              <a:t>://devcenter.heroku.com/articles/quickstart </a:t>
            </a:r>
          </a:p>
          <a:p>
            <a:pPr marL="0" indent="0">
              <a:buNone/>
              <a:defRPr/>
            </a:pPr>
            <a:endParaRPr lang="en-US" sz="1200" dirty="0" smtClean="0"/>
          </a:p>
          <a:p>
            <a:pPr marL="0" indent="0">
              <a:buNone/>
              <a:defRPr/>
            </a:pPr>
            <a:r>
              <a:rPr lang="en-US" dirty="0" smtClean="0"/>
              <a:t>London </a:t>
            </a:r>
            <a:r>
              <a:rPr lang="en-US" dirty="0" err="1" smtClean="0"/>
              <a:t>Salesforce</a:t>
            </a:r>
            <a:r>
              <a:rPr lang="en-US" dirty="0" smtClean="0"/>
              <a:t> Developers</a:t>
            </a:r>
          </a:p>
          <a:p>
            <a:pPr marL="400050" lvl="1" indent="0">
              <a:buNone/>
              <a:defRPr/>
            </a:pPr>
            <a:r>
              <a:rPr lang="en-US" dirty="0"/>
              <a:t>http://</a:t>
            </a:r>
            <a:r>
              <a:rPr lang="en-US" dirty="0" err="1"/>
              <a:t>www.meetup.com</a:t>
            </a:r>
            <a:r>
              <a:rPr lang="en-US" dirty="0"/>
              <a:t>/</a:t>
            </a:r>
            <a:r>
              <a:rPr lang="en-US" dirty="0" err="1"/>
              <a:t>LondonSalesforceDevelopers</a:t>
            </a:r>
            <a:r>
              <a:rPr lang="en-US" dirty="0"/>
              <a:t>/</a:t>
            </a:r>
            <a:endParaRPr lang="en-US" dirty="0"/>
          </a:p>
        </p:txBody>
      </p:sp>
      <p:pic>
        <p:nvPicPr>
          <p:cNvPr id="4"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7986" y="-889795"/>
            <a:ext cx="5885781" cy="3535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5" name="TextBox 5"/>
          <p:cNvSpPr txBox="1">
            <a:spLocks noChangeArrowheads="1"/>
          </p:cNvSpPr>
          <p:nvPr/>
        </p:nvSpPr>
        <p:spPr bwMode="auto">
          <a:xfrm>
            <a:off x="-142875" y="4160698"/>
            <a:ext cx="4232672" cy="84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4291" tIns="32146" rIns="64291" bIns="32146">
            <a:spAutoFit/>
          </a:bodyPr>
          <a:lstStyle>
            <a:lvl1pPr eaLnBrk="0" hangingPunct="0">
              <a:defRPr sz="4200">
                <a:solidFill>
                  <a:srgbClr val="FFFFFF"/>
                </a:solidFill>
                <a:latin typeface="Gill Sans" charset="0"/>
                <a:ea typeface="ヒラギノ角ゴ ProN W3" charset="0"/>
                <a:cs typeface="ヒラギノ角ゴ ProN W3" charset="0"/>
                <a:sym typeface="Gill Sans" charset="0"/>
              </a:defRPr>
            </a:lvl1pPr>
            <a:lvl2pPr marL="742950" indent="-285750" eaLnBrk="0" hangingPunct="0">
              <a:defRPr sz="4200">
                <a:solidFill>
                  <a:srgbClr val="FFFFFF"/>
                </a:solidFill>
                <a:latin typeface="Gill Sans" charset="0"/>
                <a:ea typeface="ヒラギノ角ゴ ProN W3" charset="0"/>
                <a:cs typeface="ヒラギノ角ゴ ProN W3" charset="0"/>
                <a:sym typeface="Gill Sans" charset="0"/>
              </a:defRPr>
            </a:lvl2pPr>
            <a:lvl3pPr marL="1143000" indent="-228600" eaLnBrk="0" hangingPunct="0">
              <a:defRPr sz="4200">
                <a:solidFill>
                  <a:srgbClr val="FFFFFF"/>
                </a:solidFill>
                <a:latin typeface="Gill Sans" charset="0"/>
                <a:ea typeface="ヒラギノ角ゴ ProN W3" charset="0"/>
                <a:cs typeface="ヒラギノ角ゴ ProN W3" charset="0"/>
                <a:sym typeface="Gill Sans" charset="0"/>
              </a:defRPr>
            </a:lvl3pPr>
            <a:lvl4pPr marL="1600200" indent="-228600" eaLnBrk="0" hangingPunct="0">
              <a:defRPr sz="4200">
                <a:solidFill>
                  <a:srgbClr val="FFFFFF"/>
                </a:solidFill>
                <a:latin typeface="Gill Sans" charset="0"/>
                <a:ea typeface="ヒラギノ角ゴ ProN W3" charset="0"/>
                <a:cs typeface="ヒラギノ角ゴ ProN W3" charset="0"/>
                <a:sym typeface="Gill Sans" charset="0"/>
              </a:defRPr>
            </a:lvl4pPr>
            <a:lvl5pPr marL="2057400" indent="-228600" eaLnBrk="0" hangingPunct="0">
              <a:defRPr sz="4200">
                <a:solidFill>
                  <a:srgbClr val="FFFFFF"/>
                </a:solidFill>
                <a:latin typeface="Gill Sans" charset="0"/>
                <a:ea typeface="ヒラギノ角ゴ ProN W3" charset="0"/>
                <a:cs typeface="ヒラギノ角ゴ ProN W3" charset="0"/>
                <a:sym typeface="Gill Sans" charset="0"/>
              </a:defRPr>
            </a:lvl5pPr>
            <a:lvl6pPr marL="2514600" indent="-228600" eaLnBrk="0" fontAlgn="base" hangingPunct="0">
              <a:spcBef>
                <a:spcPct val="0"/>
              </a:spcBef>
              <a:spcAft>
                <a:spcPct val="0"/>
              </a:spcAft>
              <a:defRPr sz="4200">
                <a:solidFill>
                  <a:srgbClr val="FFFFFF"/>
                </a:solidFill>
                <a:latin typeface="Gill Sans" charset="0"/>
                <a:ea typeface="ヒラギノ角ゴ ProN W3" charset="0"/>
                <a:cs typeface="ヒラギノ角ゴ ProN W3" charset="0"/>
                <a:sym typeface="Gill Sans" charset="0"/>
              </a:defRPr>
            </a:lvl6pPr>
            <a:lvl7pPr marL="2971800" indent="-228600" eaLnBrk="0" fontAlgn="base" hangingPunct="0">
              <a:spcBef>
                <a:spcPct val="0"/>
              </a:spcBef>
              <a:spcAft>
                <a:spcPct val="0"/>
              </a:spcAft>
              <a:defRPr sz="4200">
                <a:solidFill>
                  <a:srgbClr val="FFFFFF"/>
                </a:solidFill>
                <a:latin typeface="Gill Sans" charset="0"/>
                <a:ea typeface="ヒラギノ角ゴ ProN W3" charset="0"/>
                <a:cs typeface="ヒラギノ角ゴ ProN W3" charset="0"/>
                <a:sym typeface="Gill Sans" charset="0"/>
              </a:defRPr>
            </a:lvl7pPr>
            <a:lvl8pPr marL="3429000" indent="-228600" eaLnBrk="0" fontAlgn="base" hangingPunct="0">
              <a:spcBef>
                <a:spcPct val="0"/>
              </a:spcBef>
              <a:spcAft>
                <a:spcPct val="0"/>
              </a:spcAft>
              <a:defRPr sz="4200">
                <a:solidFill>
                  <a:srgbClr val="FFFFFF"/>
                </a:solidFill>
                <a:latin typeface="Gill Sans" charset="0"/>
                <a:ea typeface="ヒラギノ角ゴ ProN W3" charset="0"/>
                <a:cs typeface="ヒラギノ角ゴ ProN W3" charset="0"/>
                <a:sym typeface="Gill Sans" charset="0"/>
              </a:defRPr>
            </a:lvl8pPr>
            <a:lvl9pPr marL="3886200" indent="-228600" eaLnBrk="0" fontAlgn="base" hangingPunct="0">
              <a:spcBef>
                <a:spcPct val="0"/>
              </a:spcBef>
              <a:spcAft>
                <a:spcPct val="0"/>
              </a:spcAft>
              <a:defRPr sz="4200">
                <a:solidFill>
                  <a:srgbClr val="FFFFFF"/>
                </a:solidFill>
                <a:latin typeface="Gill Sans" charset="0"/>
                <a:ea typeface="ヒラギノ角ゴ ProN W3" charset="0"/>
                <a:cs typeface="ヒラギノ角ゴ ProN W3" charset="0"/>
                <a:sym typeface="Gill Sans" charset="0"/>
              </a:defRPr>
            </a:lvl9pPr>
          </a:lstStyle>
          <a:p>
            <a:pPr algn="ctr" eaLnBrk="1" hangingPunct="1"/>
            <a:r>
              <a:rPr lang="en-US" sz="5100" dirty="0"/>
              <a:t>Thank you !!!</a:t>
            </a:r>
          </a:p>
        </p:txBody>
      </p:sp>
    </p:spTree>
    <p:extLst>
      <p:ext uri="{BB962C8B-B14F-4D97-AF65-F5344CB8AC3E}">
        <p14:creationId xmlns:p14="http://schemas.microsoft.com/office/powerpoint/2010/main" val="311425490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09" name="Picture 2" descr="http://www.heroku.com/images/home/crane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7220" y="1888629"/>
            <a:ext cx="1125141" cy="8438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0" name="Picture 4" descr="http://www.heroku.com/images/home/crane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50345" y="1808262"/>
            <a:ext cx="1125141" cy="984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1" name="Picture 6" descr="http://www.heroku.com/images/home/crane3.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00625" y="1881932"/>
            <a:ext cx="1017984" cy="8907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2" name="Picture 8" descr="http://www.heroku.com/images/home/crane4.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37909" y="1928813"/>
            <a:ext cx="1377404" cy="803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3" name="TextBox 6"/>
          <p:cNvSpPr txBox="1">
            <a:spLocks noChangeArrowheads="1"/>
          </p:cNvSpPr>
          <p:nvPr/>
        </p:nvSpPr>
        <p:spPr bwMode="auto">
          <a:xfrm>
            <a:off x="125017" y="2692302"/>
            <a:ext cx="2143125" cy="834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4291" tIns="32146" rIns="64291" bIns="32146">
            <a:spAutoFit/>
          </a:bodyPr>
          <a:lstStyle>
            <a:lvl1pPr eaLnBrk="0" hangingPunct="0">
              <a:defRPr sz="4200">
                <a:solidFill>
                  <a:srgbClr val="FFFFFF"/>
                </a:solidFill>
                <a:latin typeface="Gill Sans" charset="0"/>
                <a:ea typeface="ヒラギノ角ゴ ProN W3" charset="0"/>
                <a:cs typeface="ヒラギノ角ゴ ProN W3" charset="0"/>
                <a:sym typeface="Gill Sans" charset="0"/>
              </a:defRPr>
            </a:lvl1pPr>
            <a:lvl2pPr marL="742950" indent="-285750" eaLnBrk="0" hangingPunct="0">
              <a:defRPr sz="4200">
                <a:solidFill>
                  <a:srgbClr val="FFFFFF"/>
                </a:solidFill>
                <a:latin typeface="Gill Sans" charset="0"/>
                <a:ea typeface="ヒラギノ角ゴ ProN W3" charset="0"/>
                <a:cs typeface="ヒラギノ角ゴ ProN W3" charset="0"/>
                <a:sym typeface="Gill Sans" charset="0"/>
              </a:defRPr>
            </a:lvl2pPr>
            <a:lvl3pPr marL="1143000" indent="-228600" eaLnBrk="0" hangingPunct="0">
              <a:defRPr sz="4200">
                <a:solidFill>
                  <a:srgbClr val="FFFFFF"/>
                </a:solidFill>
                <a:latin typeface="Gill Sans" charset="0"/>
                <a:ea typeface="ヒラギノ角ゴ ProN W3" charset="0"/>
                <a:cs typeface="ヒラギノ角ゴ ProN W3" charset="0"/>
                <a:sym typeface="Gill Sans" charset="0"/>
              </a:defRPr>
            </a:lvl3pPr>
            <a:lvl4pPr marL="1600200" indent="-228600" eaLnBrk="0" hangingPunct="0">
              <a:defRPr sz="4200">
                <a:solidFill>
                  <a:srgbClr val="FFFFFF"/>
                </a:solidFill>
                <a:latin typeface="Gill Sans" charset="0"/>
                <a:ea typeface="ヒラギノ角ゴ ProN W3" charset="0"/>
                <a:cs typeface="ヒラギノ角ゴ ProN W3" charset="0"/>
                <a:sym typeface="Gill Sans" charset="0"/>
              </a:defRPr>
            </a:lvl4pPr>
            <a:lvl5pPr marL="2057400" indent="-228600" eaLnBrk="0" hangingPunct="0">
              <a:defRPr sz="4200">
                <a:solidFill>
                  <a:srgbClr val="FFFFFF"/>
                </a:solidFill>
                <a:latin typeface="Gill Sans" charset="0"/>
                <a:ea typeface="ヒラギノ角ゴ ProN W3" charset="0"/>
                <a:cs typeface="ヒラギノ角ゴ ProN W3" charset="0"/>
                <a:sym typeface="Gill Sans" charset="0"/>
              </a:defRPr>
            </a:lvl5pPr>
            <a:lvl6pPr marL="2514600" indent="-228600" eaLnBrk="0" fontAlgn="base" hangingPunct="0">
              <a:spcBef>
                <a:spcPct val="0"/>
              </a:spcBef>
              <a:spcAft>
                <a:spcPct val="0"/>
              </a:spcAft>
              <a:defRPr sz="4200">
                <a:solidFill>
                  <a:srgbClr val="FFFFFF"/>
                </a:solidFill>
                <a:latin typeface="Gill Sans" charset="0"/>
                <a:ea typeface="ヒラギノ角ゴ ProN W3" charset="0"/>
                <a:cs typeface="ヒラギノ角ゴ ProN W3" charset="0"/>
                <a:sym typeface="Gill Sans" charset="0"/>
              </a:defRPr>
            </a:lvl6pPr>
            <a:lvl7pPr marL="2971800" indent="-228600" eaLnBrk="0" fontAlgn="base" hangingPunct="0">
              <a:spcBef>
                <a:spcPct val="0"/>
              </a:spcBef>
              <a:spcAft>
                <a:spcPct val="0"/>
              </a:spcAft>
              <a:defRPr sz="4200">
                <a:solidFill>
                  <a:srgbClr val="FFFFFF"/>
                </a:solidFill>
                <a:latin typeface="Gill Sans" charset="0"/>
                <a:ea typeface="ヒラギノ角ゴ ProN W3" charset="0"/>
                <a:cs typeface="ヒラギノ角ゴ ProN W3" charset="0"/>
                <a:sym typeface="Gill Sans" charset="0"/>
              </a:defRPr>
            </a:lvl7pPr>
            <a:lvl8pPr marL="3429000" indent="-228600" eaLnBrk="0" fontAlgn="base" hangingPunct="0">
              <a:spcBef>
                <a:spcPct val="0"/>
              </a:spcBef>
              <a:spcAft>
                <a:spcPct val="0"/>
              </a:spcAft>
              <a:defRPr sz="4200">
                <a:solidFill>
                  <a:srgbClr val="FFFFFF"/>
                </a:solidFill>
                <a:latin typeface="Gill Sans" charset="0"/>
                <a:ea typeface="ヒラギノ角ゴ ProN W3" charset="0"/>
                <a:cs typeface="ヒラギノ角ゴ ProN W3" charset="0"/>
                <a:sym typeface="Gill Sans" charset="0"/>
              </a:defRPr>
            </a:lvl8pPr>
            <a:lvl9pPr marL="3886200" indent="-228600" eaLnBrk="0" fontAlgn="base" hangingPunct="0">
              <a:spcBef>
                <a:spcPct val="0"/>
              </a:spcBef>
              <a:spcAft>
                <a:spcPct val="0"/>
              </a:spcAft>
              <a:defRPr sz="4200">
                <a:solidFill>
                  <a:srgbClr val="FFFFFF"/>
                </a:solidFill>
                <a:latin typeface="Gill Sans" charset="0"/>
                <a:ea typeface="ヒラギノ角ゴ ProN W3" charset="0"/>
                <a:cs typeface="ヒラギノ角ゴ ProN W3" charset="0"/>
                <a:sym typeface="Gill Sans" charset="0"/>
              </a:defRPr>
            </a:lvl9pPr>
          </a:lstStyle>
          <a:p>
            <a:pPr algn="ctr" eaLnBrk="1" hangingPunct="1"/>
            <a:r>
              <a:rPr lang="en-US" sz="2500"/>
              <a:t>Forget</a:t>
            </a:r>
          </a:p>
          <a:p>
            <a:pPr algn="ctr" eaLnBrk="1" hangingPunct="1"/>
            <a:r>
              <a:rPr lang="en-US" sz="2500"/>
              <a:t>Servers</a:t>
            </a:r>
          </a:p>
        </p:txBody>
      </p:sp>
      <p:sp>
        <p:nvSpPr>
          <p:cNvPr id="17414" name="TextBox 8"/>
          <p:cNvSpPr txBox="1">
            <a:spLocks noChangeArrowheads="1"/>
          </p:cNvSpPr>
          <p:nvPr/>
        </p:nvSpPr>
        <p:spPr bwMode="auto">
          <a:xfrm>
            <a:off x="2321720" y="2692302"/>
            <a:ext cx="2143125" cy="834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4291" tIns="32146" rIns="64291" bIns="32146">
            <a:spAutoFit/>
          </a:bodyPr>
          <a:lstStyle>
            <a:lvl1pPr eaLnBrk="0" hangingPunct="0">
              <a:defRPr sz="4200">
                <a:solidFill>
                  <a:srgbClr val="FFFFFF"/>
                </a:solidFill>
                <a:latin typeface="Gill Sans" charset="0"/>
                <a:ea typeface="ヒラギノ角ゴ ProN W3" charset="0"/>
                <a:cs typeface="ヒラギノ角ゴ ProN W3" charset="0"/>
                <a:sym typeface="Gill Sans" charset="0"/>
              </a:defRPr>
            </a:lvl1pPr>
            <a:lvl2pPr marL="742950" indent="-285750" eaLnBrk="0" hangingPunct="0">
              <a:defRPr sz="4200">
                <a:solidFill>
                  <a:srgbClr val="FFFFFF"/>
                </a:solidFill>
                <a:latin typeface="Gill Sans" charset="0"/>
                <a:ea typeface="ヒラギノ角ゴ ProN W3" charset="0"/>
                <a:cs typeface="ヒラギノ角ゴ ProN W3" charset="0"/>
                <a:sym typeface="Gill Sans" charset="0"/>
              </a:defRPr>
            </a:lvl2pPr>
            <a:lvl3pPr marL="1143000" indent="-228600" eaLnBrk="0" hangingPunct="0">
              <a:defRPr sz="4200">
                <a:solidFill>
                  <a:srgbClr val="FFFFFF"/>
                </a:solidFill>
                <a:latin typeface="Gill Sans" charset="0"/>
                <a:ea typeface="ヒラギノ角ゴ ProN W3" charset="0"/>
                <a:cs typeface="ヒラギノ角ゴ ProN W3" charset="0"/>
                <a:sym typeface="Gill Sans" charset="0"/>
              </a:defRPr>
            </a:lvl3pPr>
            <a:lvl4pPr marL="1600200" indent="-228600" eaLnBrk="0" hangingPunct="0">
              <a:defRPr sz="4200">
                <a:solidFill>
                  <a:srgbClr val="FFFFFF"/>
                </a:solidFill>
                <a:latin typeface="Gill Sans" charset="0"/>
                <a:ea typeface="ヒラギノ角ゴ ProN W3" charset="0"/>
                <a:cs typeface="ヒラギノ角ゴ ProN W3" charset="0"/>
                <a:sym typeface="Gill Sans" charset="0"/>
              </a:defRPr>
            </a:lvl4pPr>
            <a:lvl5pPr marL="2057400" indent="-228600" eaLnBrk="0" hangingPunct="0">
              <a:defRPr sz="4200">
                <a:solidFill>
                  <a:srgbClr val="FFFFFF"/>
                </a:solidFill>
                <a:latin typeface="Gill Sans" charset="0"/>
                <a:ea typeface="ヒラギノ角ゴ ProN W3" charset="0"/>
                <a:cs typeface="ヒラギノ角ゴ ProN W3" charset="0"/>
                <a:sym typeface="Gill Sans" charset="0"/>
              </a:defRPr>
            </a:lvl5pPr>
            <a:lvl6pPr marL="2514600" indent="-228600" eaLnBrk="0" fontAlgn="base" hangingPunct="0">
              <a:spcBef>
                <a:spcPct val="0"/>
              </a:spcBef>
              <a:spcAft>
                <a:spcPct val="0"/>
              </a:spcAft>
              <a:defRPr sz="4200">
                <a:solidFill>
                  <a:srgbClr val="FFFFFF"/>
                </a:solidFill>
                <a:latin typeface="Gill Sans" charset="0"/>
                <a:ea typeface="ヒラギノ角ゴ ProN W3" charset="0"/>
                <a:cs typeface="ヒラギノ角ゴ ProN W3" charset="0"/>
                <a:sym typeface="Gill Sans" charset="0"/>
              </a:defRPr>
            </a:lvl6pPr>
            <a:lvl7pPr marL="2971800" indent="-228600" eaLnBrk="0" fontAlgn="base" hangingPunct="0">
              <a:spcBef>
                <a:spcPct val="0"/>
              </a:spcBef>
              <a:spcAft>
                <a:spcPct val="0"/>
              </a:spcAft>
              <a:defRPr sz="4200">
                <a:solidFill>
                  <a:srgbClr val="FFFFFF"/>
                </a:solidFill>
                <a:latin typeface="Gill Sans" charset="0"/>
                <a:ea typeface="ヒラギノ角ゴ ProN W3" charset="0"/>
                <a:cs typeface="ヒラギノ角ゴ ProN W3" charset="0"/>
                <a:sym typeface="Gill Sans" charset="0"/>
              </a:defRPr>
            </a:lvl7pPr>
            <a:lvl8pPr marL="3429000" indent="-228600" eaLnBrk="0" fontAlgn="base" hangingPunct="0">
              <a:spcBef>
                <a:spcPct val="0"/>
              </a:spcBef>
              <a:spcAft>
                <a:spcPct val="0"/>
              </a:spcAft>
              <a:defRPr sz="4200">
                <a:solidFill>
                  <a:srgbClr val="FFFFFF"/>
                </a:solidFill>
                <a:latin typeface="Gill Sans" charset="0"/>
                <a:ea typeface="ヒラギノ角ゴ ProN W3" charset="0"/>
                <a:cs typeface="ヒラギノ角ゴ ProN W3" charset="0"/>
                <a:sym typeface="Gill Sans" charset="0"/>
              </a:defRPr>
            </a:lvl8pPr>
            <a:lvl9pPr marL="3886200" indent="-228600" eaLnBrk="0" fontAlgn="base" hangingPunct="0">
              <a:spcBef>
                <a:spcPct val="0"/>
              </a:spcBef>
              <a:spcAft>
                <a:spcPct val="0"/>
              </a:spcAft>
              <a:defRPr sz="4200">
                <a:solidFill>
                  <a:srgbClr val="FFFFFF"/>
                </a:solidFill>
                <a:latin typeface="Gill Sans" charset="0"/>
                <a:ea typeface="ヒラギノ角ゴ ProN W3" charset="0"/>
                <a:cs typeface="ヒラギノ角ゴ ProN W3" charset="0"/>
                <a:sym typeface="Gill Sans" charset="0"/>
              </a:defRPr>
            </a:lvl9pPr>
          </a:lstStyle>
          <a:p>
            <a:pPr algn="ctr" eaLnBrk="1" hangingPunct="1"/>
            <a:r>
              <a:rPr lang="en-US" sz="2500"/>
              <a:t>Run </a:t>
            </a:r>
          </a:p>
          <a:p>
            <a:pPr algn="ctr" eaLnBrk="1" hangingPunct="1"/>
            <a:r>
              <a:rPr lang="en-US" sz="2500"/>
              <a:t>Anything</a:t>
            </a:r>
          </a:p>
        </p:txBody>
      </p:sp>
      <p:sp>
        <p:nvSpPr>
          <p:cNvPr id="17415" name="TextBox 9"/>
          <p:cNvSpPr txBox="1">
            <a:spLocks noChangeArrowheads="1"/>
          </p:cNvSpPr>
          <p:nvPr/>
        </p:nvSpPr>
        <p:spPr bwMode="auto">
          <a:xfrm>
            <a:off x="4464845" y="2692302"/>
            <a:ext cx="2143125" cy="834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4291" tIns="32146" rIns="64291" bIns="32146">
            <a:spAutoFit/>
          </a:bodyPr>
          <a:lstStyle>
            <a:lvl1pPr eaLnBrk="0" hangingPunct="0">
              <a:defRPr sz="4200">
                <a:solidFill>
                  <a:srgbClr val="FFFFFF"/>
                </a:solidFill>
                <a:latin typeface="Gill Sans" charset="0"/>
                <a:ea typeface="ヒラギノ角ゴ ProN W3" charset="0"/>
                <a:cs typeface="ヒラギノ角ゴ ProN W3" charset="0"/>
                <a:sym typeface="Gill Sans" charset="0"/>
              </a:defRPr>
            </a:lvl1pPr>
            <a:lvl2pPr marL="742950" indent="-285750" eaLnBrk="0" hangingPunct="0">
              <a:defRPr sz="4200">
                <a:solidFill>
                  <a:srgbClr val="FFFFFF"/>
                </a:solidFill>
                <a:latin typeface="Gill Sans" charset="0"/>
                <a:ea typeface="ヒラギノ角ゴ ProN W3" charset="0"/>
                <a:cs typeface="ヒラギノ角ゴ ProN W3" charset="0"/>
                <a:sym typeface="Gill Sans" charset="0"/>
              </a:defRPr>
            </a:lvl2pPr>
            <a:lvl3pPr marL="1143000" indent="-228600" eaLnBrk="0" hangingPunct="0">
              <a:defRPr sz="4200">
                <a:solidFill>
                  <a:srgbClr val="FFFFFF"/>
                </a:solidFill>
                <a:latin typeface="Gill Sans" charset="0"/>
                <a:ea typeface="ヒラギノ角ゴ ProN W3" charset="0"/>
                <a:cs typeface="ヒラギノ角ゴ ProN W3" charset="0"/>
                <a:sym typeface="Gill Sans" charset="0"/>
              </a:defRPr>
            </a:lvl3pPr>
            <a:lvl4pPr marL="1600200" indent="-228600" eaLnBrk="0" hangingPunct="0">
              <a:defRPr sz="4200">
                <a:solidFill>
                  <a:srgbClr val="FFFFFF"/>
                </a:solidFill>
                <a:latin typeface="Gill Sans" charset="0"/>
                <a:ea typeface="ヒラギノ角ゴ ProN W3" charset="0"/>
                <a:cs typeface="ヒラギノ角ゴ ProN W3" charset="0"/>
                <a:sym typeface="Gill Sans" charset="0"/>
              </a:defRPr>
            </a:lvl4pPr>
            <a:lvl5pPr marL="2057400" indent="-228600" eaLnBrk="0" hangingPunct="0">
              <a:defRPr sz="4200">
                <a:solidFill>
                  <a:srgbClr val="FFFFFF"/>
                </a:solidFill>
                <a:latin typeface="Gill Sans" charset="0"/>
                <a:ea typeface="ヒラギノ角ゴ ProN W3" charset="0"/>
                <a:cs typeface="ヒラギノ角ゴ ProN W3" charset="0"/>
                <a:sym typeface="Gill Sans" charset="0"/>
              </a:defRPr>
            </a:lvl5pPr>
            <a:lvl6pPr marL="2514600" indent="-228600" eaLnBrk="0" fontAlgn="base" hangingPunct="0">
              <a:spcBef>
                <a:spcPct val="0"/>
              </a:spcBef>
              <a:spcAft>
                <a:spcPct val="0"/>
              </a:spcAft>
              <a:defRPr sz="4200">
                <a:solidFill>
                  <a:srgbClr val="FFFFFF"/>
                </a:solidFill>
                <a:latin typeface="Gill Sans" charset="0"/>
                <a:ea typeface="ヒラギノ角ゴ ProN W3" charset="0"/>
                <a:cs typeface="ヒラギノ角ゴ ProN W3" charset="0"/>
                <a:sym typeface="Gill Sans" charset="0"/>
              </a:defRPr>
            </a:lvl6pPr>
            <a:lvl7pPr marL="2971800" indent="-228600" eaLnBrk="0" fontAlgn="base" hangingPunct="0">
              <a:spcBef>
                <a:spcPct val="0"/>
              </a:spcBef>
              <a:spcAft>
                <a:spcPct val="0"/>
              </a:spcAft>
              <a:defRPr sz="4200">
                <a:solidFill>
                  <a:srgbClr val="FFFFFF"/>
                </a:solidFill>
                <a:latin typeface="Gill Sans" charset="0"/>
                <a:ea typeface="ヒラギノ角ゴ ProN W3" charset="0"/>
                <a:cs typeface="ヒラギノ角ゴ ProN W3" charset="0"/>
                <a:sym typeface="Gill Sans" charset="0"/>
              </a:defRPr>
            </a:lvl7pPr>
            <a:lvl8pPr marL="3429000" indent="-228600" eaLnBrk="0" fontAlgn="base" hangingPunct="0">
              <a:spcBef>
                <a:spcPct val="0"/>
              </a:spcBef>
              <a:spcAft>
                <a:spcPct val="0"/>
              </a:spcAft>
              <a:defRPr sz="4200">
                <a:solidFill>
                  <a:srgbClr val="FFFFFF"/>
                </a:solidFill>
                <a:latin typeface="Gill Sans" charset="0"/>
                <a:ea typeface="ヒラギノ角ゴ ProN W3" charset="0"/>
                <a:cs typeface="ヒラギノ角ゴ ProN W3" charset="0"/>
                <a:sym typeface="Gill Sans" charset="0"/>
              </a:defRPr>
            </a:lvl8pPr>
            <a:lvl9pPr marL="3886200" indent="-228600" eaLnBrk="0" fontAlgn="base" hangingPunct="0">
              <a:spcBef>
                <a:spcPct val="0"/>
              </a:spcBef>
              <a:spcAft>
                <a:spcPct val="0"/>
              </a:spcAft>
              <a:defRPr sz="4200">
                <a:solidFill>
                  <a:srgbClr val="FFFFFF"/>
                </a:solidFill>
                <a:latin typeface="Gill Sans" charset="0"/>
                <a:ea typeface="ヒラギノ角ゴ ProN W3" charset="0"/>
                <a:cs typeface="ヒラギノ角ゴ ProN W3" charset="0"/>
                <a:sym typeface="Gill Sans" charset="0"/>
              </a:defRPr>
            </a:lvl9pPr>
          </a:lstStyle>
          <a:p>
            <a:pPr algn="ctr" eaLnBrk="1" hangingPunct="1"/>
            <a:r>
              <a:rPr lang="en-US" sz="2500"/>
              <a:t>See</a:t>
            </a:r>
          </a:p>
          <a:p>
            <a:pPr algn="ctr" eaLnBrk="1" hangingPunct="1"/>
            <a:r>
              <a:rPr lang="en-US" sz="2500"/>
              <a:t>Everything</a:t>
            </a:r>
          </a:p>
        </p:txBody>
      </p:sp>
      <p:sp>
        <p:nvSpPr>
          <p:cNvPr id="17416" name="TextBox 10"/>
          <p:cNvSpPr txBox="1">
            <a:spLocks noChangeArrowheads="1"/>
          </p:cNvSpPr>
          <p:nvPr/>
        </p:nvSpPr>
        <p:spPr bwMode="auto">
          <a:xfrm>
            <a:off x="6607970" y="2692302"/>
            <a:ext cx="2143125" cy="834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4291" tIns="32146" rIns="64291" bIns="32146">
            <a:spAutoFit/>
          </a:bodyPr>
          <a:lstStyle>
            <a:lvl1pPr eaLnBrk="0" hangingPunct="0">
              <a:defRPr sz="4200">
                <a:solidFill>
                  <a:srgbClr val="FFFFFF"/>
                </a:solidFill>
                <a:latin typeface="Gill Sans" charset="0"/>
                <a:ea typeface="ヒラギノ角ゴ ProN W3" charset="0"/>
                <a:cs typeface="ヒラギノ角ゴ ProN W3" charset="0"/>
                <a:sym typeface="Gill Sans" charset="0"/>
              </a:defRPr>
            </a:lvl1pPr>
            <a:lvl2pPr marL="742950" indent="-285750" eaLnBrk="0" hangingPunct="0">
              <a:defRPr sz="4200">
                <a:solidFill>
                  <a:srgbClr val="FFFFFF"/>
                </a:solidFill>
                <a:latin typeface="Gill Sans" charset="0"/>
                <a:ea typeface="ヒラギノ角ゴ ProN W3" charset="0"/>
                <a:cs typeface="ヒラギノ角ゴ ProN W3" charset="0"/>
                <a:sym typeface="Gill Sans" charset="0"/>
              </a:defRPr>
            </a:lvl2pPr>
            <a:lvl3pPr marL="1143000" indent="-228600" eaLnBrk="0" hangingPunct="0">
              <a:defRPr sz="4200">
                <a:solidFill>
                  <a:srgbClr val="FFFFFF"/>
                </a:solidFill>
                <a:latin typeface="Gill Sans" charset="0"/>
                <a:ea typeface="ヒラギノ角ゴ ProN W3" charset="0"/>
                <a:cs typeface="ヒラギノ角ゴ ProN W3" charset="0"/>
                <a:sym typeface="Gill Sans" charset="0"/>
              </a:defRPr>
            </a:lvl3pPr>
            <a:lvl4pPr marL="1600200" indent="-228600" eaLnBrk="0" hangingPunct="0">
              <a:defRPr sz="4200">
                <a:solidFill>
                  <a:srgbClr val="FFFFFF"/>
                </a:solidFill>
                <a:latin typeface="Gill Sans" charset="0"/>
                <a:ea typeface="ヒラギノ角ゴ ProN W3" charset="0"/>
                <a:cs typeface="ヒラギノ角ゴ ProN W3" charset="0"/>
                <a:sym typeface="Gill Sans" charset="0"/>
              </a:defRPr>
            </a:lvl4pPr>
            <a:lvl5pPr marL="2057400" indent="-228600" eaLnBrk="0" hangingPunct="0">
              <a:defRPr sz="4200">
                <a:solidFill>
                  <a:srgbClr val="FFFFFF"/>
                </a:solidFill>
                <a:latin typeface="Gill Sans" charset="0"/>
                <a:ea typeface="ヒラギノ角ゴ ProN W3" charset="0"/>
                <a:cs typeface="ヒラギノ角ゴ ProN W3" charset="0"/>
                <a:sym typeface="Gill Sans" charset="0"/>
              </a:defRPr>
            </a:lvl5pPr>
            <a:lvl6pPr marL="2514600" indent="-228600" eaLnBrk="0" fontAlgn="base" hangingPunct="0">
              <a:spcBef>
                <a:spcPct val="0"/>
              </a:spcBef>
              <a:spcAft>
                <a:spcPct val="0"/>
              </a:spcAft>
              <a:defRPr sz="4200">
                <a:solidFill>
                  <a:srgbClr val="FFFFFF"/>
                </a:solidFill>
                <a:latin typeface="Gill Sans" charset="0"/>
                <a:ea typeface="ヒラギノ角ゴ ProN W3" charset="0"/>
                <a:cs typeface="ヒラギノ角ゴ ProN W3" charset="0"/>
                <a:sym typeface="Gill Sans" charset="0"/>
              </a:defRPr>
            </a:lvl6pPr>
            <a:lvl7pPr marL="2971800" indent="-228600" eaLnBrk="0" fontAlgn="base" hangingPunct="0">
              <a:spcBef>
                <a:spcPct val="0"/>
              </a:spcBef>
              <a:spcAft>
                <a:spcPct val="0"/>
              </a:spcAft>
              <a:defRPr sz="4200">
                <a:solidFill>
                  <a:srgbClr val="FFFFFF"/>
                </a:solidFill>
                <a:latin typeface="Gill Sans" charset="0"/>
                <a:ea typeface="ヒラギノ角ゴ ProN W3" charset="0"/>
                <a:cs typeface="ヒラギノ角ゴ ProN W3" charset="0"/>
                <a:sym typeface="Gill Sans" charset="0"/>
              </a:defRPr>
            </a:lvl7pPr>
            <a:lvl8pPr marL="3429000" indent="-228600" eaLnBrk="0" fontAlgn="base" hangingPunct="0">
              <a:spcBef>
                <a:spcPct val="0"/>
              </a:spcBef>
              <a:spcAft>
                <a:spcPct val="0"/>
              </a:spcAft>
              <a:defRPr sz="4200">
                <a:solidFill>
                  <a:srgbClr val="FFFFFF"/>
                </a:solidFill>
                <a:latin typeface="Gill Sans" charset="0"/>
                <a:ea typeface="ヒラギノ角ゴ ProN W3" charset="0"/>
                <a:cs typeface="ヒラギノ角ゴ ProN W3" charset="0"/>
                <a:sym typeface="Gill Sans" charset="0"/>
              </a:defRPr>
            </a:lvl8pPr>
            <a:lvl9pPr marL="3886200" indent="-228600" eaLnBrk="0" fontAlgn="base" hangingPunct="0">
              <a:spcBef>
                <a:spcPct val="0"/>
              </a:spcBef>
              <a:spcAft>
                <a:spcPct val="0"/>
              </a:spcAft>
              <a:defRPr sz="4200">
                <a:solidFill>
                  <a:srgbClr val="FFFFFF"/>
                </a:solidFill>
                <a:latin typeface="Gill Sans" charset="0"/>
                <a:ea typeface="ヒラギノ角ゴ ProN W3" charset="0"/>
                <a:cs typeface="ヒラギノ角ゴ ProN W3" charset="0"/>
                <a:sym typeface="Gill Sans" charset="0"/>
              </a:defRPr>
            </a:lvl9pPr>
          </a:lstStyle>
          <a:p>
            <a:pPr algn="ctr" eaLnBrk="1" hangingPunct="1"/>
            <a:r>
              <a:rPr lang="en-US" sz="2500"/>
              <a:t>Trust &amp;</a:t>
            </a:r>
          </a:p>
          <a:p>
            <a:pPr algn="ctr" eaLnBrk="1" hangingPunct="1"/>
            <a:r>
              <a:rPr lang="en-US" sz="2500"/>
              <a:t>Manage</a:t>
            </a:r>
          </a:p>
        </p:txBody>
      </p:sp>
      <p:sp>
        <p:nvSpPr>
          <p:cNvPr id="17417" name="Title 3"/>
          <p:cNvSpPr>
            <a:spLocks noGrp="1"/>
          </p:cNvSpPr>
          <p:nvPr>
            <p:ph type="title"/>
          </p:nvPr>
        </p:nvSpPr>
        <p:spPr/>
        <p:txBody>
          <a:bodyPr/>
          <a:lstStyle/>
          <a:p>
            <a:r>
              <a:rPr lang="en-US">
                <a:latin typeface="Corbel" charset="0"/>
                <a:ea typeface="ヒラギノ角ゴ ProN W3" charset="0"/>
                <a:cs typeface="ヒラギノ角ゴ ProN W3" charset="0"/>
              </a:rPr>
              <a:t>4 core principles</a:t>
            </a:r>
          </a:p>
        </p:txBody>
      </p:sp>
    </p:spTree>
    <p:extLst>
      <p:ext uri="{BB962C8B-B14F-4D97-AF65-F5344CB8AC3E}">
        <p14:creationId xmlns:p14="http://schemas.microsoft.com/office/powerpoint/2010/main" val="328832107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MMPROD_NEXTUNIQUEID" val="10009"/>
  <p:tag name="MMPROD_UIDATA" val="&lt;database version=&quot;6.0&quot;&gt;&lt;object type=&quot;1&quot; unique_id=&quot;10001&quot;&gt;&lt;object type=&quot;8&quot; unique_id=&quot;20024&quot;&gt;&lt;/object&gt;&lt;object type=&quot;2&quot; unique_id=&quot;20025&quot;&gt;&lt;object type=&quot;3&quot; unique_id=&quot;20027&quot;&gt;&lt;property id=&quot;20148&quot; value=&quot;5&quot;/&gt;&lt;property id=&quot;20300&quot; value=&quot;Slide 2 - &amp;quot;Safe Harbor Statement&amp;quot;&quot;/&gt;&lt;property id=&quot;20307&quot; value=&quot;562&quot;/&gt;&lt;/object&gt;&lt;object type=&quot;3&quot; unique_id=&quot;20028&quot;&gt;&lt;property id=&quot;20148&quot; value=&quot;5&quot;/&gt;&lt;property id=&quot;20300&quot; value=&quot;Slide 3 - &amp;quot;Company Update&amp;quot;&quot;/&gt;&lt;property id=&quot;20307&quot; value=&quot;563&quot;/&gt;&lt;/object&gt;&lt;object type=&quot;3&quot; unique_id=&quot;20029&quot;&gt;&lt;property id=&quot;20148&quot; value=&quot;5&quot;/&gt;&lt;property id=&quot;20300&quot; value=&quot;Slide 4 - &amp;quot;Record Fourth Quarter Revenue&amp;quot;&quot;/&gt;&lt;property id=&quot;20307&quot; value=&quot;564&quot;/&gt;&lt;/object&gt;&lt;object type=&quot;3&quot; unique_id=&quot;20030&quot;&gt;&lt;property id=&quot;20148&quot; value=&quot;5&quot;/&gt;&lt;property id=&quot;20300&quot; value=&quot;Slide 5 - &amp;quot;Rapid Growth in Customers&amp;#x0D;&amp;#x0A;Success in Selling to Companies of All Sizes&amp;quot;&quot;/&gt;&lt;property id=&quot;20307&quot; value=&quot;565&quot;/&gt;&lt;/object&gt;&lt;object type=&quot;3&quot; unique_id=&quot;20031&quot;&gt;&lt;property id=&quot;20148&quot; value=&quot;5&quot;/&gt;&lt;property id=&quot;20300&quot; value=&quot;Slide 6 - &amp;quot;Record-Setting Increase in Subscribers &amp;#x0D;&amp;#x0A;90,000 Net New Subscribers in Q4 FY07&amp;quot;&quot;/&gt;&lt;property id=&quot;20307&quot; value=&quot;566&quot;/&gt;&lt;/object&gt;&lt;object type=&quot;3&quot; unique_id=&quot;20032&quot;&gt;&lt;property id=&quot;20148&quot; value=&quot;5&quot;/&gt;&lt;property id=&quot;20300&quot; value=&quot;Slide 7 - &amp;quot;Proven Scalability and Performance&amp;#x0D;&amp;#x0A;Delivering Over 70 Million Transactions Daily&amp;quot;&quot;/&gt;&lt;property id=&quot;20307&quot; value=&quot;567&quot;/&gt;&lt;/object&gt;&lt;object type=&quot;3&quot; unique_id=&quot;20033&quot;&gt;&lt;property id=&quot;20148&quot; value=&quot;5&quot;/&gt;&lt;property id=&quot;20300&quot; value=&quot;Slide 8 - &amp;quot;Our Biggest Release Ever&amp;#x0D;&amp;#x0A;21st Generation Winter ’07 Release&amp;quot;&quot;/&gt;&lt;property id=&quot;20307&quot; value=&quot;568&quot;/&gt;&lt;/object&gt;&lt;object type=&quot;3&quot; unique_id=&quot;20034&quot;&gt;&lt;property id=&quot;20148&quot; value=&quot;5&quot;/&gt;&lt;property id=&quot;20300&quot; value=&quot;Slide 9 - &amp;quot;Momentum In New Products&amp;#x0D;&amp;#x0A;New Customers in Q4&amp;quot;&quot;/&gt;&lt;property id=&quot;20307&quot; value=&quot;569&quot;/&gt;&lt;/object&gt;&lt;object type=&quot;3&quot; unique_id=&quot;20035&quot;&gt;&lt;property id=&quot;20148&quot; value=&quot;5&quot;/&gt;&lt;property id=&quot;20300&quot; value=&quot;Slide 10 - &amp;quot;The On-Demand Standard for the Enterprise&amp;quot;&quot;/&gt;&lt;property id=&quot;20307&quot; value=&quot;570&quot;/&gt;&lt;/object&gt;&lt;object type=&quot;3&quot; unique_id=&quot;20036&quot;&gt;&lt;property id=&quot;20148&quot; value=&quot;5&quot;/&gt;&lt;property id=&quot;20300&quot; value=&quot;Slide 12 - &amp;quot;Strong Momentum for On-Demand&amp;quot;&quot;/&gt;&lt;property id=&quot;20307&quot; value=&quot;571&quot;/&gt;&lt;/object&gt;&lt;object type=&quot;3&quot; unique_id=&quot;20037&quot;&gt;&lt;property id=&quot;20148&quot; value=&quot;5&quot;/&gt;&lt;property id=&quot;20300&quot; value=&quot;Slide 13 - &amp;quot;Why Has the Game Changed?&amp;quot;&quot;/&gt;&lt;property id=&quot;20307&quot; value=&quot;572&quot;/&gt;&lt;/object&gt;&lt;object type=&quot;3&quot; unique_id=&quot;20038&quot;&gt;&lt;property id=&quot;20148&quot; value=&quot;5&quot;/&gt;&lt;property id=&quot;20300&quot; value=&quot;Slide 14 - &amp;quot;&amp;amp;#x09;&amp;amp;#x09;&amp;amp;#x09; The New Circle of Success&amp;quot;&quot;/&gt;&lt;property id=&quot;20307&quot; value=&quot;573&quot;/&gt;&lt;/object&gt;&lt;object type=&quot;3&quot; unique_id=&quot;20039&quot;&gt;&lt;property id=&quot;20148&quot; value=&quot;5&quot;/&gt;&lt;property id=&quot;20300&quot; value=&quot;Slide 15 - &amp;quot;1. Delivering the Killer Apps: CRM&amp;quot;&quot;/&gt;&lt;property id=&quot;20307&quot; value=&quot;574&quot;/&gt;&lt;/object&gt;&lt;object type=&quot;3&quot; unique_id=&quot;20040&quot;&gt;&lt;property id=&quot;20148&quot; value=&quot;5&quot;/&gt;&lt;property id=&quot;20300&quot; value=&quot;Slide 16 - &amp;quot;2. IdeaExchange: Community Empowerment&amp;quot;&quot;/&gt;&lt;property id=&quot;20307&quot; value=&quot;575&quot;/&gt;&lt;/object&gt;&lt;object type=&quot;3&quot; unique_id=&quot;20041&quot;&gt;&lt;property id=&quot;20148&quot; value=&quot;5&quot;/&gt;&lt;property id=&quot;20300&quot; value=&quot;Slide 17&quot;/&gt;&lt;property id=&quot;20307&quot; value=&quot;576&quot;/&gt;&lt;/object&gt;&lt;object type=&quot;3&quot; unique_id=&quot;20042&quot;&gt;&lt;property id=&quot;20148&quot; value=&quot;5&quot;/&gt;&lt;property id=&quot;20300&quot; value=&quot;Slide 18 - &amp;quot;3. Developer Network: Developer Empowerment&amp;quot;&quot;/&gt;&lt;property id=&quot;20307&quot; value=&quot;577&quot;/&gt;&lt;/object&gt;&lt;object type=&quot;3&quot; unique_id=&quot;20043&quot;&gt;&lt;property id=&quot;20148&quot; value=&quot;5&quot;/&gt;&lt;property id=&quot;20300&quot; value=&quot;Slide 19 - &amp;quot;Empowering Partners to be “The Next Salesforce.com”&amp;quot;&quot;/&gt;&lt;property id=&quot;20307&quot; value=&quot;578&quot;/&gt;&lt;/object&gt;&lt;object type=&quot;3&quot; unique_id=&quot;20044&quot;&gt;&lt;property id=&quot;20148&quot; value=&quot;5&quot;/&gt;&lt;property id=&quot;20300&quot; value=&quot;Slide 20 - &amp;quot;4. The On-Demand Operating System&amp;quot;&quot;/&gt;&lt;property id=&quot;20307&quot; value=&quot;579&quot;/&gt;&lt;/object&gt;&lt;object type=&quot;3&quot; unique_id=&quot;20045&quot;&gt;&lt;property id=&quot;20148&quot; value=&quot;5&quot;/&gt;&lt;property id=&quot;20300&quot; value=&quot;Slide 21&quot;/&gt;&lt;property id=&quot;20307&quot; value=&quot;580&quot;/&gt;&lt;/object&gt;&lt;object type=&quot;3&quot; unique_id=&quot;20046&quot;&gt;&lt;property id=&quot;20148&quot; value=&quot;5&quot;/&gt;&lt;property id=&quot;20300&quot; value=&quot;Slide 22&quot;/&gt;&lt;property id=&quot;20307&quot; value=&quot;581&quot;/&gt;&lt;/object&gt;&lt;object type=&quot;3&quot; unique_id=&quot;20047&quot;&gt;&lt;property id=&quot;20148&quot; value=&quot;5&quot;/&gt;&lt;property id=&quot;20300&quot; value=&quot;Slide 23&quot;/&gt;&lt;property id=&quot;20307&quot; value=&quot;582&quot;/&gt;&lt;/object&gt;&lt;object type=&quot;3&quot; unique_id=&quot;20048&quot;&gt;&lt;property id=&quot;20148&quot; value=&quot;5&quot;/&gt;&lt;property id=&quot;20300&quot; value=&quot;Slide 24 - &amp;quot;5. AppExchange: Sharing &amp;amp; Distribution&amp;quot;&quot;/&gt;&lt;property id=&quot;20307&quot; value=&quot;583&quot;/&gt;&lt;/object&gt;&lt;object type=&quot;3&quot; unique_id=&quot;20049&quot;&gt;&lt;property id=&quot;20148&quot; value=&quot;5&quot;/&gt;&lt;property id=&quot;20300&quot; value=&quot;Slide 25 - &amp;quot;The New Model Delivers Choice to Customers&amp;quot;&quot;/&gt;&lt;property id=&quot;20307&quot; value=&quot;584&quot;/&gt;&lt;/object&gt;&lt;object type=&quot;3&quot; unique_id=&quot;20050&quot;&gt;&lt;property id=&quot;20148&quot; value=&quot;5&quot;/&gt;&lt;property id=&quot;20300&quot; value=&quot;Slide 26 - &amp;quot;6. AppStore: Engine Fuels Marketplace &amp;quot;&quot;/&gt;&lt;property id=&quot;20307&quot; value=&quot;585&quot;/&gt;&lt;/object&gt;&lt;object type=&quot;3&quot; unique_id=&quot;20051&quot;&gt;&lt;property id=&quot;20148&quot; value=&quot;5&quot;/&gt;&lt;property id=&quot;20300&quot; value=&quot;Slide 28 - &amp;quot;Developers Bet on On-Demand &amp;amp; Win &amp;quot;&quot;/&gt;&lt;property id=&quot;20307&quot; value=&quot;613&quot;/&gt;&lt;/object&gt;&lt;object type=&quot;3&quot; unique_id=&quot;20053&quot;&gt;&lt;property id=&quot;20148&quot; value=&quot;5&quot;/&gt;&lt;property id=&quot;20300&quot; value=&quot;Slide 30 - &amp;quot;The Circle of Success in Financial Services&amp;quot;&quot;/&gt;&lt;property id=&quot;20307&quot; value=&quot;588&quot;/&gt;&lt;/object&gt;&lt;object type=&quot;3&quot; unique_id=&quot;20054&quot;&gt;&lt;property id=&quot;20148&quot; value=&quot;5&quot;/&gt;&lt;property id=&quot;20300&quot; value=&quot;Slide 31 - &amp;quot;Success - The New Leader in Financial Services&amp;quot;&quot;/&gt;&lt;property id=&quot;20307&quot; value=&quot;614&quot;/&gt;&lt;/object&gt;&lt;object type=&quot;3&quot; unique_id=&quot;20055&quot;&gt;&lt;property id=&quot;20148&quot; value=&quot;5&quot;/&gt;&lt;property id=&quot;20300&quot; value=&quot;Slide 32 - &amp;quot;Our New Largest Customer&amp;quot;&quot;/&gt;&lt;property id=&quot;20307&quot; value=&quot;590&quot;/&gt;&lt;/object&gt;&lt;object type=&quot;3&quot; unique_id=&quot;20057&quot;&gt;&lt;property id=&quot;20148&quot; value=&quot;5&quot;/&gt;&lt;property id=&quot;20300&quot; value=&quot;Slide 33&quot;/&gt;&lt;property id=&quot;20307&quot; value=&quot;612&quot;/&gt;&lt;/object&gt;&lt;object type=&quot;3&quot; unique_id=&quot;20058&quot;&gt;&lt;property id=&quot;20148&quot; value=&quot;5&quot;/&gt;&lt;property id=&quot;20300&quot; value=&quot;Slide 34 - &amp;quot;Proprietary Systems Like Bloomberg Have Failed Financial Services&amp;quot;&quot;/&gt;&lt;property id=&quot;20307&quot; value=&quot;593&quot;/&gt;&lt;/object&gt;&lt;object type=&quot;3&quot; unique_id=&quot;20059&quot;&gt;&lt;property id=&quot;20148&quot; value=&quot;5&quot;/&gt;&lt;property id=&quot;20300&quot; value=&quot;Slide 35 - &amp;quot;Massive Opportunity in Wealth Management&amp;quot;&quot;/&gt;&lt;property id=&quot;20307&quot; value=&quot;594&quot;/&gt;&lt;/object&gt;&lt;object type=&quot;3&quot; unique_id=&quot;20060&quot;&gt;&lt;property id=&quot;20148&quot; value=&quot;5&quot;/&gt;&lt;property id=&quot;20300&quot; value=&quot;Slide 36 - &amp;quot;Introducing the Next Generation Desktop&amp;quot;&quot;/&gt;&lt;property id=&quot;20307&quot; value=&quot;615&quot;/&gt;&lt;/object&gt;&lt;object type=&quot;3&quot; unique_id=&quot;20061&quot;&gt;&lt;property id=&quot;20148&quot; value=&quot;5&quot;/&gt;&lt;property id=&quot;20300&quot; value=&quot;Slide 37 - &amp;quot;Created by a Coalition of Industry Leaders&amp;#x0D;&amp;#x0A;Common vision and strategy lead the financial industry&amp;quot;&quot;/&gt;&lt;property id=&quot;20307&quot; value=&quot;596&quot;/&gt;&lt;/object&gt;&lt;object type=&quot;3&quot; unique_id=&quot;20062&quot;&gt;&lt;property id=&quot;20148&quot; value=&quot;5&quot;/&gt;&lt;property id=&quot;20300&quot; value=&quot;Slide 38 - &amp;quot;Rich, New Wealth-Management Capabilities&amp;quot;&quot;/&gt;&lt;property id=&quot;20307&quot; value=&quot;616&quot;/&gt;&lt;/object&gt;&lt;object type=&quot;3&quot; unique_id=&quot;20063&quot;&gt;&lt;property id=&quot;20148&quot; value=&quot;5&quot;/&gt;&lt;property id=&quot;20300&quot; value=&quot;Slide 39 - &amp;quot;Innovation from Customer Ideas&amp;quot;&quot;/&gt;&lt;property id=&quot;20307&quot; value=&quot;617&quot;/&gt;&lt;/object&gt;&lt;object type=&quot;3&quot; unique_id=&quot;20064&quot;&gt;&lt;property id=&quot;20148&quot; value=&quot;5&quot;/&gt;&lt;property id=&quot;20300&quot; value=&quot;Slide 40 - &amp;quot;Ideas Inspire The Next Salesforce.com&amp;quot;&quot;/&gt;&lt;property id=&quot;20307&quot; value=&quot;599&quot;/&gt;&lt;/object&gt;&lt;object type=&quot;3&quot; unique_id=&quot;20065&quot;&gt;&lt;property id=&quot;20148&quot; value=&quot;5&quot;/&gt;&lt;property id=&quot;20300&quot; value=&quot;Slide 41 - &amp;quot;Innovative Platform for Wealth Management&amp;quot;&quot;/&gt;&lt;property id=&quot;20307&quot; value=&quot;618&quot;/&gt;&lt;/object&gt;&lt;object type=&quot;3&quot; unique_id=&quot;20066&quot;&gt;&lt;property id=&quot;20148&quot; value=&quot;5&quot;/&gt;&lt;property id=&quot;20300&quot; value=&quot;Slide 42 - &amp;quot;The Marketplace for Wealth Management Apps&amp;quot;&quot;/&gt;&lt;property id=&quot;20307&quot; value=&quot;601&quot;/&gt;&lt;/object&gt;&lt;object type=&quot;3&quot; unique_id=&quot;20067&quot;&gt;&lt;property id=&quot;20148&quot; value=&quot;5&quot;/&gt;&lt;property id=&quot;20300&quot; value=&quot;Slide 43 - &amp;quot;An Ecosystem of System Integrators&amp;quot;&quot;/&gt;&lt;property id=&quot;20307&quot; value=&quot;602&quot;/&gt;&lt;/object&gt;&lt;object type=&quot;3&quot; unique_id=&quot;20068&quot;&gt;&lt;property id=&quot;20148&quot; value=&quot;5&quot;/&gt;&lt;property id=&quot;20300&quot; value=&quot;Slide 45 - &amp;quot;Wealth Management Edition Currently Scheduled for Q3 2007&amp;quot;&quot;/&gt;&lt;property id=&quot;20307&quot; value=&quot;603&quot;/&gt;&lt;/object&gt;&lt;object type=&quot;3&quot; unique_id=&quot;20069&quot;&gt;&lt;property id=&quot;20148&quot; value=&quot;5&quot;/&gt;&lt;property id=&quot;20300&quot; value=&quot;Slide 46 - &amp;quot;The First of More Financial Editions Currently Planned…&amp;quot;&quot;/&gt;&lt;property id=&quot;20307&quot; value=&quot;604&quot;/&gt;&lt;/object&gt;&lt;object type=&quot;3&quot; unique_id=&quot;20070&quot;&gt;&lt;property id=&quot;20148&quot; value=&quot;5&quot;/&gt;&lt;property id=&quot;20300&quot; value=&quot;Slide 47&quot;/&gt;&lt;property id=&quot;20307&quot; value=&quot;605&quot;/&gt;&lt;/object&gt;&lt;object type=&quot;3&quot; unique_id=&quot;20071&quot;&gt;&lt;property id=&quot;20148&quot; value=&quot;5&quot;/&gt;&lt;property id=&quot;20300&quot; value=&quot;Slide 48&quot;/&gt;&lt;property id=&quot;20307&quot; value=&quot;606&quot;/&gt;&lt;/object&gt;&lt;object type=&quot;3&quot; unique_id=&quot;20072&quot;&gt;&lt;property id=&quot;20148&quot; value=&quot;5&quot;/&gt;&lt;property id=&quot;20300&quot; value=&quot;Slide 49&quot;/&gt;&lt;property id=&quot;20307&quot; value=&quot;607&quot;/&gt;&lt;/object&gt;&lt;object type=&quot;3&quot; unique_id=&quot;20073&quot;&gt;&lt;property id=&quot;20148&quot; value=&quot;5&quot;/&gt;&lt;property id=&quot;20300&quot; value=&quot;Slide 50&quot;/&gt;&lt;property id=&quot;20307&quot; value=&quot;608&quot;/&gt;&lt;/object&gt;&lt;object type=&quot;3&quot; unique_id=&quot;20074&quot;&gt;&lt;property id=&quot;20148&quot; value=&quot;5&quot;/&gt;&lt;property id=&quot;20300&quot; value=&quot;Slide 51 - &amp;quot;The New Circle of Success&amp;quot;&quot;/&gt;&lt;property id=&quot;20307&quot; value=&quot;609&quot;/&gt;&lt;/object&gt;&lt;object type=&quot;3&quot; unique_id=&quot;20076&quot;&gt;&lt;property id=&quot;20148&quot; value=&quot;5&quot;/&gt;&lt;property id=&quot;20300&quot; value=&quot;Slide 52 - &amp;quot;Thank you.&amp;#x0D;&amp;#x0A;ceo@salesforce.com&amp;quot;&quot;/&gt;&lt;property id=&quot;20307&quot; value=&quot;611&quot;/&gt;&lt;/object&gt;&lt;object type=&quot;3&quot; unique_id=&quot;20576&quot;&gt;&lt;property id=&quot;20148&quot; value=&quot;5&quot;/&gt;&lt;property id=&quot;20300&quot; value=&quot;Slide 27&quot;/&gt;&lt;property id=&quot;20307&quot; value=&quot;620&quot;/&gt;&lt;/object&gt;&lt;object type=&quot;3&quot; unique_id=&quot;20631&quot;&gt;&lt;property id=&quot;20148&quot; value=&quot;5&quot;/&gt;&lt;property id=&quot;20300&quot; value=&quot;Slide 44 - &amp;quot;One Stop Shopping at the AppStore&amp;quot;&quot;/&gt;&lt;property id=&quot;20307&quot; value=&quot;621&quot;/&gt;&lt;/object&gt;&lt;object type=&quot;3&quot; unique_id=&quot;21301&quot;&gt;&lt;property id=&quot;20148&quot; value=&quot;5&quot;/&gt;&lt;property id=&quot;20300&quot; value=&quot;Slide 29 - &amp;quot;Demonstration&amp;quot;&quot;/&gt;&lt;property id=&quot;20307&quot; value=&quot;622&quot;/&gt;&lt;/object&gt;&lt;object type=&quot;3&quot; unique_id=&quot;22279&quot;&gt;&lt;property id=&quot;20148&quot; value=&quot;5&quot;/&gt;&lt;property id=&quot;20300&quot; value=&quot;Slide 1 - &amp;quot;Welcome to&amp;quot;&quot;/&gt;&lt;property id=&quot;20307&quot; value=&quot;623&quot;/&gt;&lt;/object&gt;&lt;object type=&quot;3&quot; unique_id=&quot;22534&quot;&gt;&lt;property id=&quot;20148&quot; value=&quot;5&quot;/&gt;&lt;property id=&quot;20300&quot; value=&quot;Slide 11 - &amp;quot;Welcoming Our Newest Enterprise Customer&amp;quot;&quot;/&gt;&lt;property id=&quot;20307&quot; value=&quot;624&quot;/&gt;&lt;/object&gt;&lt;/object&gt;&lt;/object&gt;&lt;/database&gt;"/>
</p:tagLst>
</file>

<file path=ppt/theme/theme1.xml><?xml version="1.0" encoding="utf-8"?>
<a:theme xmlns:a="http://schemas.openxmlformats.org/drawingml/2006/main" name="platform_template">
  <a:themeElements>
    <a:clrScheme name="1_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Blank Presentatio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460</TotalTime>
  <Words>2059</Words>
  <Application>Microsoft Macintosh PowerPoint</Application>
  <PresentationFormat>On-screen Show (16:9)</PresentationFormat>
  <Paragraphs>354</Paragraphs>
  <Slides>81</Slides>
  <Notes>21</Notes>
  <HiddenSlides>5</HiddenSlides>
  <MMClips>0</MMClips>
  <ScaleCrop>false</ScaleCrop>
  <HeadingPairs>
    <vt:vector size="4" baseType="variant">
      <vt:variant>
        <vt:lpstr>Theme</vt:lpstr>
      </vt:variant>
      <vt:variant>
        <vt:i4>1</vt:i4>
      </vt:variant>
      <vt:variant>
        <vt:lpstr>Slide Titles</vt:lpstr>
      </vt:variant>
      <vt:variant>
        <vt:i4>81</vt:i4>
      </vt:variant>
    </vt:vector>
  </HeadingPairs>
  <TitlesOfParts>
    <vt:vector size="82" baseType="lpstr">
      <vt:lpstr>platform_template</vt:lpstr>
      <vt:lpstr>PowerPoint Presentation</vt:lpstr>
      <vt:lpstr>Safe Harbor</vt:lpstr>
      <vt:lpstr>Why consider Heroku ?</vt:lpstr>
      <vt:lpstr>Deployment is challenging</vt:lpstr>
      <vt:lpstr>Continuous Delivery</vt:lpstr>
      <vt:lpstr>Cloud Services should be easy</vt:lpstr>
      <vt:lpstr>Demo: 30 second app</vt:lpstr>
      <vt:lpstr>What is Heroku ?</vt:lpstr>
      <vt:lpstr>4 core principles</vt:lpstr>
      <vt:lpstr>Forget servers</vt:lpstr>
      <vt:lpstr>Introducing Dynos</vt:lpstr>
      <vt:lpstr>Introducing Dynos</vt:lpstr>
      <vt:lpstr>Inside an Heroku Dyno</vt:lpstr>
      <vt:lpstr>Heroku For Developers</vt:lpstr>
      <vt:lpstr>Forget Servers</vt:lpstr>
      <vt:lpstr>Run Anything</vt:lpstr>
      <vt:lpstr>PowerPoint Presentation</vt:lpstr>
      <vt:lpstr>First class languages on Heroku</vt:lpstr>
      <vt:lpstr>Heroku BuildPacks </vt:lpstr>
      <vt:lpstr>Additional languages through “Build packs”</vt:lpstr>
      <vt:lpstr>Many build packs on Github</vt:lpstr>
      <vt:lpstr>Polyglot frameworks &amp; data sources</vt:lpstr>
      <vt:lpstr>Trust &amp; manage</vt:lpstr>
      <vt:lpstr>Effortless Scaling</vt:lpstr>
      <vt:lpstr>Running your app processes – The Procfile</vt:lpstr>
      <vt:lpstr>Procfile examples</vt:lpstr>
      <vt:lpstr>Procfile examples</vt:lpstr>
      <vt:lpstr>Process Types</vt:lpstr>
      <vt:lpstr>Scaling your app – by process type</vt:lpstr>
      <vt:lpstr>Scaling via web control panel</vt:lpstr>
      <vt:lpstr>Control apps via Heroku.com</vt:lpstr>
      <vt:lpstr>Controlling your application Processes</vt:lpstr>
      <vt:lpstr>Trust &amp; Manage</vt:lpstr>
      <vt:lpstr>Heroku Status</vt:lpstr>
      <vt:lpstr>status.heroku.com</vt:lpstr>
      <vt:lpstr>See Everything</vt:lpstr>
      <vt:lpstr>logplex</vt:lpstr>
      <vt:lpstr>heroku logs</vt:lpstr>
      <vt:lpstr>Example of errors in logs</vt:lpstr>
      <vt:lpstr>Heroku add-ons</vt:lpstr>
      <vt:lpstr>New Relic – end 2 end analysis</vt:lpstr>
      <vt:lpstr>StillAlive – High availability</vt:lpstr>
      <vt:lpstr>Ranger – monitor domains</vt:lpstr>
      <vt:lpstr>HireFire – auto-scaling</vt:lpstr>
      <vt:lpstr>Extensibility</vt:lpstr>
      <vt:lpstr>Heroku Postgres - as a service</vt:lpstr>
      <vt:lpstr>Heroku Postgres - adds more features </vt:lpstr>
      <vt:lpstr>Calculating the value</vt:lpstr>
      <vt:lpstr>Heroku cost calculator</vt:lpstr>
      <vt:lpstr>How much does it really cost to deploy software in your organisation?</vt:lpstr>
      <vt:lpstr>Getting started with Heroku</vt:lpstr>
      <vt:lpstr>Setup your Heroku account</vt:lpstr>
      <vt:lpstr>Whats in the Toolbelt?</vt:lpstr>
      <vt:lpstr>5 steps to first deploy</vt:lpstr>
      <vt:lpstr>Basic continuous deployment workflow</vt:lpstr>
      <vt:lpstr>Developer workflow</vt:lpstr>
      <vt:lpstr>Collaboration in the cloud</vt:lpstr>
      <vt:lpstr>Heroku Collaboration</vt:lpstr>
      <vt:lpstr>Heroku Collaboration</vt:lpstr>
      <vt:lpstr>Github – Social Coding</vt:lpstr>
      <vt:lpstr>Add Github repo to your app</vt:lpstr>
      <vt:lpstr>Collaborative coding on Github</vt:lpstr>
      <vt:lpstr>Pull request discussion</vt:lpstr>
      <vt:lpstr>Pull request code review</vt:lpstr>
      <vt:lpstr>Adding more environments</vt:lpstr>
      <vt:lpstr>More Envs = more repositories</vt:lpstr>
      <vt:lpstr>Managing multiple repos</vt:lpstr>
      <vt:lpstr>git log --graph --oneline --decorate </vt:lpstr>
      <vt:lpstr>Heroku (origin/master) often behind HEAD &amp; test</vt:lpstr>
      <vt:lpstr>Continuous Integration servers</vt:lpstr>
      <vt:lpstr>Continuous deployment</vt:lpstr>
      <vt:lpstr>Travis-CI for open projects</vt:lpstr>
      <vt:lpstr>PowerPoint Presentation</vt:lpstr>
      <vt:lpstr>PowerPoint Presentation</vt:lpstr>
      <vt:lpstr>Rolling back your applications</vt:lpstr>
      <vt:lpstr>Heroku rollback mechanism</vt:lpstr>
      <vt:lpstr>Release History</vt:lpstr>
      <vt:lpstr>View info about a release</vt:lpstr>
      <vt:lpstr>Rollback to a specific version</vt:lpstr>
      <vt:lpstr>History after rollback &amp; push</vt:lpstr>
      <vt:lpstr>Try for yourself</vt:lpstr>
    </vt:vector>
  </TitlesOfParts>
  <Company>salesforce.com</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Colors/Artwork (delete this slide when done)</dc:title>
  <dc:creator>Salesforce</dc:creator>
  <cp:lastModifiedBy>John Stevenson</cp:lastModifiedBy>
  <cp:revision>41</cp:revision>
  <cp:lastPrinted>2011-12-08T19:38:08Z</cp:lastPrinted>
  <dcterms:created xsi:type="dcterms:W3CDTF">2013-04-30T22:42:59Z</dcterms:created>
  <dcterms:modified xsi:type="dcterms:W3CDTF">2013-05-01T19:09:43Z</dcterms:modified>
</cp:coreProperties>
</file>